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53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404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24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55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79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02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24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815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24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0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623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700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64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261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12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6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99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C60F07-0C94-4E7B-B47A-0BE4E194CFFA}" type="datetimeFigureOut">
              <a:rPr lang="hr-HR" smtClean="0"/>
              <a:t>8.10.2024.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CA0C56-4952-48D9-8DC1-C498E3139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3148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umW_zJJAy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mage.dnevnik.hr/media/images/996x562/Dec2017/61445473-oblaci-oblak-zemlja-atmosfer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3E6BF9-4C25-0FA0-3133-82886BFD1A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2989D2-D066-A32C-33A7-E095DF915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2819400"/>
            <a:ext cx="8698327" cy="3581400"/>
          </a:xfrm>
        </p:spPr>
        <p:txBody>
          <a:bodyPr>
            <a:normAutofit/>
          </a:bodyPr>
          <a:lstStyle/>
          <a:p>
            <a:r>
              <a:rPr lang="hr-HR" sz="3600" b="1" dirty="0"/>
              <a:t>OTKRIVAMO KAKO SVEMIR UTJEČE NA KLIMATSKE PROMJENE I KAKO SMO MI ISTRAŽIVALI IONE</a:t>
            </a:r>
          </a:p>
          <a:p>
            <a:endParaRPr lang="hr-HR" sz="3600" b="1" dirty="0"/>
          </a:p>
          <a:p>
            <a:r>
              <a:rPr lang="hr-HR" sz="2000" dirty="0"/>
              <a:t>Dobrila Hemetek i Mirela </a:t>
            </a:r>
            <a:r>
              <a:rPr lang="hr-HR" sz="2000" dirty="0" err="1"/>
              <a:t>Dobutović</a:t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6471D4B-A1F1-F7C1-F683-A013309C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54" y="95142"/>
            <a:ext cx="7702946" cy="20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8AE95BF-DC0B-CCC2-CDAA-AB795F33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11" y="2880312"/>
            <a:ext cx="4078577" cy="10973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3099282-1B9B-887F-BD6E-1796FDC8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11" y="2880312"/>
            <a:ext cx="4078577" cy="10973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B7580EA-C453-0249-D180-E6FB9B43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11" y="2880312"/>
            <a:ext cx="4078577" cy="10973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CEAD0F4-EB6F-A7B0-820D-19A5E08F7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82" y="4897024"/>
            <a:ext cx="4078577" cy="109737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FC5E19F-2EF4-B41A-DE7E-3642CAF3F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DBB6BC7-3164-B70A-8641-D5C29EE64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97" y="359228"/>
            <a:ext cx="10909073" cy="42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3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44E913-9322-2CF2-602B-3BFE28D3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CE4464-306E-3AB9-921D-D478DA3F3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007429"/>
          </a:xfrm>
        </p:spPr>
        <p:txBody>
          <a:bodyPr>
            <a:normAutofit fontScale="70000" lnSpcReduction="20000"/>
          </a:bodyPr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sz="4000" dirty="0"/>
              <a:t>Mjerili smo napon na voltmetru</a:t>
            </a:r>
          </a:p>
          <a:p>
            <a:r>
              <a:rPr lang="hr-HR" sz="4000" dirty="0"/>
              <a:t>Zatim se iz podataka za napon odredi energija čestica</a:t>
            </a:r>
          </a:p>
          <a:p>
            <a:r>
              <a:rPr lang="hr-HR" sz="4000" dirty="0"/>
              <a:t>E=Q U</a:t>
            </a:r>
          </a:p>
          <a:p>
            <a:r>
              <a:rPr lang="hr-HR" sz="4000" dirty="0"/>
              <a:t>A iz </a:t>
            </a:r>
            <a:r>
              <a:rPr lang="hr-HR" sz="4000" dirty="0" err="1"/>
              <a:t>Planckovog</a:t>
            </a:r>
            <a:r>
              <a:rPr lang="hr-HR" sz="4000" dirty="0"/>
              <a:t> zakona zračenja crnog tijela, E=</a:t>
            </a:r>
            <a:r>
              <a:rPr lang="hr-HR" sz="4000" dirty="0" err="1"/>
              <a:t>hf</a:t>
            </a:r>
            <a:r>
              <a:rPr lang="hr-HR" sz="4000" dirty="0"/>
              <a:t>, </a:t>
            </a:r>
            <a:r>
              <a:rPr lang="hr-HR" sz="4000" dirty="0" err="1"/>
              <a:t>fekvencija</a:t>
            </a:r>
            <a:endParaRPr lang="hr-HR" sz="4000" dirty="0"/>
          </a:p>
          <a:p>
            <a:r>
              <a:rPr lang="hr-HR" sz="4000" dirty="0"/>
              <a:t>Frekvencije usporedimo sa spektrom elektromagnetskog zračenja</a:t>
            </a:r>
          </a:p>
          <a:p>
            <a:r>
              <a:rPr lang="hr-HR" sz="4000" dirty="0"/>
              <a:t>Rezultati su bili zapanjujući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563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E1C8E3-2C55-C137-7F9C-EEBC220E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Naša mjerenja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0DF67B9-3320-8BDF-39B4-4066FC91E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1467" y="518453"/>
            <a:ext cx="4078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3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6141629-5DB2-49E3-CB76-89FCF14BA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718"/>
            <a:ext cx="10493829" cy="44388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3034C38-99A0-BA74-7C0F-ABCDEAC3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F652C1F-A68F-ED1F-1A94-686F570F2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9952" y="314913"/>
            <a:ext cx="4078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9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F9245-2A76-7449-8028-96C5F0E3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FADCF02-945D-3F11-C605-63F229EB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2" y="1099457"/>
            <a:ext cx="8511443" cy="4894941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892448-005E-8A53-4558-0F1F8F74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423" y="56510"/>
            <a:ext cx="4078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0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A9021EC-1C40-5321-8E36-8C0C6473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11" y="2880312"/>
            <a:ext cx="4078577" cy="109737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7781B2D-EAF5-7A78-4822-7033825C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25C07A-2605-5485-5942-F2B0014E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1235645" cy="8011886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>
                <a:solidFill>
                  <a:schemeClr val="tx1"/>
                </a:solidFill>
              </a:rPr>
              <a:t>Upravo zbog zahtjevnosti samog projekta , kakvog  ćete teško pronaći u drugim zemljama, pobjednički timovi  pozvani su u Abu </a:t>
            </a:r>
            <a:r>
              <a:rPr lang="hr-HR" sz="2000" dirty="0" err="1">
                <a:solidFill>
                  <a:schemeClr val="tx1"/>
                </a:solidFill>
              </a:rPr>
              <a:t>Dhabi</a:t>
            </a:r>
            <a:r>
              <a:rPr lang="hr-HR" sz="2000" dirty="0">
                <a:solidFill>
                  <a:schemeClr val="tx1"/>
                </a:solidFill>
              </a:rPr>
              <a:t> na prezentaciju svojih projekata 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tx1"/>
                </a:solidFill>
              </a:rPr>
              <a:t>Projekti su prepoznati i od ruskog  kozmonauta Aleksandra </a:t>
            </a:r>
            <a:r>
              <a:rPr lang="hr-HR" sz="2000" dirty="0" err="1">
                <a:solidFill>
                  <a:schemeClr val="tx1"/>
                </a:solidFill>
              </a:rPr>
              <a:t>Samokutjajeva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https://youtu.be/gumW_zJJAyg</a:t>
            </a:r>
            <a:r>
              <a:rPr lang="hr-HR" sz="2000" dirty="0">
                <a:solidFill>
                  <a:schemeClr val="tx1"/>
                </a:solidFill>
              </a:rPr>
              <a:t> ili na stranicama Balon Stellar-a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649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16E62C-53AF-E696-8828-DC50A542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C62FF5-FF00-AE86-432B-EE0065177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err="1"/>
              <a:t>IZVORI:https</a:t>
            </a:r>
            <a:r>
              <a:rPr lang="hr-HR" dirty="0"/>
              <a:t>://www.google.com/</a:t>
            </a:r>
            <a:r>
              <a:rPr lang="hr-HR" dirty="0" err="1"/>
              <a:t>imgres?q</a:t>
            </a:r>
            <a:r>
              <a:rPr lang="hr-HR" dirty="0"/>
              <a:t>=oblaci%20i%20kozmi%C4%8Dke%20zrake&amp;imgurl=https%3A%2F%2Fip.index.hr%2Fremote%2Fbucket.index.hr%2Fb%2Findex%2F2f9cf6a6-8931-4472-99f8-152f11721fe2.jpg&amp;imgrefurl=https%3A%2F%2Fwww.index.hr%2Fvijesti%2Fclanak%2Fotkrivena-izuzetno-mocna-kozmicka-zraka-dolazi-iz-praznog-prostora-sto-se-dogadja%2F2515187.aspx&amp;docid=gUT6BBqwOfhZCM&amp;tbnid=IvHZJmg4ySZbyM&amp;vet=12ahUKEwjH_Yb22f6IAxVMgP0HHZ1VBRwQM3oECGYQAA..i&amp;w=1200&amp;h=675&amp;hcb=2&amp;ved=2ahUKEwjH_Yb22f6IAxVMgP0HHZ1VBRwQM3oECGYQAA</a:t>
            </a:r>
          </a:p>
          <a:p>
            <a:pPr marL="0" indent="0">
              <a:buNone/>
            </a:pPr>
            <a:r>
              <a:rPr lang="hr-HR" dirty="0">
                <a:hlinkClick r:id="rId2"/>
              </a:rPr>
              <a:t>https://image.dnevnik.hr/media/images/996x562/Dec2017/61445473-oblaci-oblak-zemlja-atmosfera.jpg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4F8EA76-465B-2BF6-1B27-A3EA992E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426" y="4692177"/>
            <a:ext cx="4078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0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A351E-0971-98ED-7E69-8E40AA90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43D3B2-FC18-4D32-296F-5C92DEC5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941731" cy="5769429"/>
          </a:xfrm>
        </p:spPr>
        <p:txBody>
          <a:bodyPr>
            <a:normAutofit/>
          </a:bodyPr>
          <a:lstStyle/>
          <a:p>
            <a:endParaRPr lang="hr-HR" sz="2800" b="1" i="1" dirty="0"/>
          </a:p>
          <a:p>
            <a:endParaRPr lang="hr-HR" sz="2800" b="1" i="1" dirty="0"/>
          </a:p>
          <a:p>
            <a:endParaRPr lang="hr-HR" sz="2800" b="1" i="1" dirty="0"/>
          </a:p>
          <a:p>
            <a:endParaRPr lang="hr-HR" sz="2800" b="1" i="1" dirty="0"/>
          </a:p>
          <a:p>
            <a:endParaRPr lang="hr-HR" sz="2800" b="1" i="1" dirty="0"/>
          </a:p>
          <a:p>
            <a:endParaRPr lang="hr-HR" sz="2800" b="1" i="1" dirty="0"/>
          </a:p>
          <a:p>
            <a:r>
              <a:rPr lang="hr-HR" sz="2800" b="1" i="1" dirty="0"/>
              <a:t>Znanstvenici s Tehničkog sveučilišta u Danskoj otkrili su da oblake ustvari formiraju zvijezde i detaljno pojasnili kako kozmičke zrake djeluju u interakciji sa zemljinom atmosferom i stvaraju oblake.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751423B-8162-6100-B71A-96B1BB15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586" y="0"/>
            <a:ext cx="4078413" cy="10994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7A13C64-9F27-2A53-FBA7-89CFA7E1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752475"/>
            <a:ext cx="6354536" cy="35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1E2AB7-B4CC-7C7A-EA07-561082FD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09FA6E-8E5D-E406-7398-233FAF3F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1344502" cy="5932714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Danski znanstvenici su otkrili da kozmičke zrake (velike čestice energije koje poput kiše padaju s eksplodiranih zvijezda) udaraju u elektrone molekula zraka i tako stvaraju pozitivne i negativne molekule u atmosferi - ione.</a:t>
            </a:r>
          </a:p>
          <a:p>
            <a:endParaRPr lang="hr-HR" dirty="0"/>
          </a:p>
          <a:p>
            <a:r>
              <a:rPr lang="hr-HR" dirty="0"/>
              <a:t>Ioni pomažu u rastu i stvaranju jezgre kondenzacije oblaka, bez koje se u atmosferi ne može formirati oblak. Naime, jezgre kondenzacije oblaka su poput sjemenki na kojima tekuće kapljice vode stvaraju oblake. Što je više iona formira se i više jezgri kondenzacije u oblaku.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CFDEC64-E24A-E677-9DFE-20DDF960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642" y="0"/>
            <a:ext cx="4603357" cy="124097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3D86614-6689-BAEE-F957-4829D71B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661" y="0"/>
            <a:ext cx="5579532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0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B887B6-07FE-4DAD-C4EF-105D72C2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Geiger </a:t>
            </a:r>
            <a:r>
              <a:rPr lang="hr-HR" dirty="0" err="1"/>
              <a:t>mullerov</a:t>
            </a:r>
            <a:r>
              <a:rPr lang="hr-HR" dirty="0"/>
              <a:t> detektor čestica visokih energija i iona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DA27490-7369-8995-E141-072660527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258" y="-755842"/>
            <a:ext cx="8305800" cy="545847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4744C1-58F5-18B7-4916-70ED7B054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375" y="0"/>
            <a:ext cx="4078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6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83F2E8-AE6D-19F3-DA48-62046552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Ovako izgleda shema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97F5FFA-E0EE-E30D-D1C2-B94878BB4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42" y="370114"/>
            <a:ext cx="6476883" cy="39180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9C040CF-8085-AFFE-500E-C7A790074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5" y="3290375"/>
            <a:ext cx="4078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5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809EF3-EEF5-BF50-41F5-3398F63C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474E967-902A-516D-97A5-5D15ECBC0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29" y="107267"/>
            <a:ext cx="8935583" cy="6043162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B6D9099-94DD-598F-7530-B99AD7AB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423" y="5760625"/>
            <a:ext cx="4078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A56FAF-2236-9C7F-2861-58704842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239E22-0B28-A6BF-4FF7-7C70B923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1105017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 dirty="0"/>
              <a:t>NAŠ PROJEKT: IONSKA KOMORA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A8917AF-126B-9AF9-2EBE-4C9EA2AF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225" y="137112"/>
            <a:ext cx="4078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2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2D31D4-366C-A7FD-3CDF-7531464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6A8BD9A-55C6-5B8C-2465-7810E6730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058" y="685799"/>
            <a:ext cx="5290456" cy="514894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8795CF1-9E97-024F-1D60-C885F3F2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365" y="474569"/>
            <a:ext cx="4078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6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875D76-A3F3-B51A-6567-13D037F9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D67ADEDA-13F5-D980-6C4F-3DDE79653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086" y="0"/>
            <a:ext cx="10526486" cy="5824513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D02BDEC-09A2-1A4E-3ECA-C1D6024E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423" y="5760625"/>
            <a:ext cx="407857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68270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368</Words>
  <Application>Microsoft Office PowerPoint</Application>
  <PresentationFormat>Široki zaslon</PresentationFormat>
  <Paragraphs>35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Isječak</vt:lpstr>
      <vt:lpstr>PowerPoint prezentacija</vt:lpstr>
      <vt:lpstr>PowerPoint prezentacija</vt:lpstr>
      <vt:lpstr>PowerPoint prezentacija</vt:lpstr>
      <vt:lpstr>Geiger mullerov detektor čestica visokih energija i iona</vt:lpstr>
      <vt:lpstr>Ovako izgleda shema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Naša mjerenja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Dobrila Hemetek</dc:creator>
  <cp:lastModifiedBy>Dobrila Hemetek</cp:lastModifiedBy>
  <cp:revision>2</cp:revision>
  <dcterms:created xsi:type="dcterms:W3CDTF">2024-10-08T11:30:02Z</dcterms:created>
  <dcterms:modified xsi:type="dcterms:W3CDTF">2024-10-08T12:18:16Z</dcterms:modified>
</cp:coreProperties>
</file>