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24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3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8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4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78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9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4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4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0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5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34" r:id="rId6"/>
    <p:sldLayoutId id="2147483830" r:id="rId7"/>
    <p:sldLayoutId id="2147483831" r:id="rId8"/>
    <p:sldLayoutId id="2147483832" r:id="rId9"/>
    <p:sldLayoutId id="2147483833" r:id="rId10"/>
    <p:sldLayoutId id="214748383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786CB-7EB9-D52E-4FCB-FA9509EE76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701" b="7319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0586C3-A19F-D214-ABDE-30AD5B666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7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97AAAE3-EC46-3ECB-6B7B-4C299F821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1" y="2211978"/>
            <a:ext cx="3535679" cy="1425728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hr-HR" sz="2000" dirty="0"/>
              <a:t>Objava deklaracije o nazivu i položaju Hrvatskog književnog jezika  jezika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F64190C-FA07-0AE8-9DD1-7EAA0D17A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Josip Vukić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5468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46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E92F6F-79E6-4569-B247-9C1A86A8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deklaracija o nazivu i položaju hrvatskog književnog jezika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D007C5-DBFC-1036-E028-9CD2DB34C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To je izjava koja je sastavljena 9.3.1967. u Matici hrvatskoj</a:t>
            </a:r>
          </a:p>
          <a:p>
            <a:r>
              <a:rPr lang="hr-HR" dirty="0"/>
              <a:t>Nju je potpisalo mnogo hrvatskih značajnih osoba i institucija </a:t>
            </a:r>
          </a:p>
          <a:p>
            <a:r>
              <a:rPr lang="hr-HR" dirty="0"/>
              <a:t>U njoj su iznijeti zahtjevi vezani uz položaj hrvatskog jezika i naroda u Jugoslaviji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054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A41F81-4716-82CC-1189-E6E427A1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Zahtjevi koji su iznijeti pomoću deklaracije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441853-8676-5970-5839-273FCC794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U deklaraciji se navodi da ravnopravnost naroda u Jugoslaviji treba obuhvaćati i pravo naroda da čuva svoje dijelove povijesti i kulture i također da hrvatski narod treba imati mogućnost koristiti svoj vlastiti jezik</a:t>
            </a:r>
          </a:p>
          <a:p>
            <a:r>
              <a:rPr lang="hr-HR" dirty="0"/>
              <a:t>Navodi se da se u Novosadskom dogovoru može pronaći mnogo propusta zbog kojih se može  kršiti osnovna načela tog dogovora </a:t>
            </a:r>
          </a:p>
          <a:p>
            <a:r>
              <a:rPr lang="hr-HR" dirty="0"/>
              <a:t>Novosadski dogovor je bio dogovor između jezikoslovaca iz svih država Jugoslavije u kojemu se  </a:t>
            </a:r>
            <a:r>
              <a:rPr lang="hr-HR" b="0" i="0" dirty="0">
                <a:solidFill>
                  <a:srgbClr val="202122"/>
                </a:solidFill>
                <a:effectLst/>
              </a:rPr>
              <a:t>pojavila i koncepcija jedinstvenoga „državnog jezika”, pri čemu je ta uloga u praksi bila namijenjena srpskom književnom jeziku te se time hrvatski književni jezik potiskivao iz uporabe</a:t>
            </a:r>
          </a:p>
          <a:p>
            <a:r>
              <a:rPr lang="hr-HR" b="0" i="0" dirty="0">
                <a:solidFill>
                  <a:srgbClr val="202122"/>
                </a:solidFill>
                <a:effectLst/>
              </a:rPr>
              <a:t>Kao drugi zahtjev navedeno je osiguravanje dosljedne primjene hrvatskoga književnog jezika u školstvu, novinstvu, javnom i političkom životu, na radiju i televiziji, kad god se radi o hrvatskom stanovništvu, te da službenici, nastavnici i javni radnici, bez obzira na to otkud potjecali, službeno upotrebljavaju književni jezik sredine u kojoj djeluju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408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DD2703-1716-5140-ED7D-870061EE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reakcija vlasti na deklaraciju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35BD3D-A428-F735-C77B-B946F997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Deklaracija je odmah nakon izdavanja bila oštro osuđena od strane vlasti i velikog broja stanovništva te su smatrali da se deklaracijom potiču nemiri i sukobi</a:t>
            </a:r>
          </a:p>
          <a:p>
            <a:r>
              <a:rPr lang="hr-HR" dirty="0"/>
              <a:t>Potpisnici deklaracije bili su kažnjavani među kojima je bio i jedan od najvećih hrvatskih književnika Miroslav Krleža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0915288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DarkSeedLeftStep">
      <a:dk1>
        <a:srgbClr val="000000"/>
      </a:dk1>
      <a:lt1>
        <a:srgbClr val="FFFFFF"/>
      </a:lt1>
      <a:dk2>
        <a:srgbClr val="223C2A"/>
      </a:dk2>
      <a:lt2>
        <a:srgbClr val="E8E3E2"/>
      </a:lt2>
      <a:accent1>
        <a:srgbClr val="46ADC0"/>
      </a:accent1>
      <a:accent2>
        <a:srgbClr val="37B594"/>
      </a:accent2>
      <a:accent3>
        <a:srgbClr val="43B768"/>
      </a:accent3>
      <a:accent4>
        <a:srgbClr val="43B537"/>
      </a:accent4>
      <a:accent5>
        <a:srgbClr val="7BB141"/>
      </a:accent5>
      <a:accent6>
        <a:srgbClr val="9FA833"/>
      </a:accent6>
      <a:hlink>
        <a:srgbClr val="519130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</TotalTime>
  <Words>262</Words>
  <Application>Microsoft Office PowerPoint</Application>
  <PresentationFormat>Široki zaslon</PresentationFormat>
  <Paragraphs>14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Trade Gothic Next Cond</vt:lpstr>
      <vt:lpstr>Trade Gothic Next Light</vt:lpstr>
      <vt:lpstr>AfterglowVTI</vt:lpstr>
      <vt:lpstr>Objava deklaracije o nazivu i položaju Hrvatskog književnog jezika  jezika </vt:lpstr>
      <vt:lpstr>Što je deklaracija o nazivu i položaju hrvatskog književnog jezika </vt:lpstr>
      <vt:lpstr>Zahtjevi koji su iznijeti pomoću deklaracije</vt:lpstr>
      <vt:lpstr>reakcija vlasti na deklaraciju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Objava deklaracije o nazivu i položaju Hrvatskog književnog jezika  jezika </dc:title>
  <dc:creator>JOSIP VUKIĆ</dc:creator>
  <cp:lastModifiedBy>JOSIP VUKIĆ</cp:lastModifiedBy>
  <cp:revision>1</cp:revision>
  <dcterms:created xsi:type="dcterms:W3CDTF">2024-02-25T17:07:19Z</dcterms:created>
  <dcterms:modified xsi:type="dcterms:W3CDTF">2024-02-25T17:42:35Z</dcterms:modified>
</cp:coreProperties>
</file>