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microsoft.com/office/2016/11/relationships/changesInfo" Target="changesInfos/changesInfo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v Bognar" userId="S::jakov.bognar@skole.hr::789f54e9-d0a2-4089-8c89-7474a2ef7b0f" providerId="AD" clId="Web-{9FE7201E-B63A-064B-ED8B-8541727AA8C7}"/>
    <pc:docChg chg="addSld delSld modSld">
      <pc:chgData name="Jakov Bognar" userId="S::jakov.bognar@skole.hr::789f54e9-d0a2-4089-8c89-7474a2ef7b0f" providerId="AD" clId="Web-{9FE7201E-B63A-064B-ED8B-8541727AA8C7}" dt="2023-11-02T15:29:05.410" v="342"/>
      <pc:docMkLst>
        <pc:docMk/>
      </pc:docMkLst>
      <pc:sldChg chg="addSp delSp modSp mod setBg">
        <pc:chgData name="Jakov Bognar" userId="S::jakov.bognar@skole.hr::789f54e9-d0a2-4089-8c89-7474a2ef7b0f" providerId="AD" clId="Web-{9FE7201E-B63A-064B-ED8B-8541727AA8C7}" dt="2023-11-02T15:16:07.662" v="45"/>
        <pc:sldMkLst>
          <pc:docMk/>
          <pc:sldMk cId="109857222" sldId="256"/>
        </pc:sldMkLst>
        <pc:spChg chg="mod or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5" creationId="{C305CE6D-51E3-428B-0536-905F76EF5494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6:07.647" v="44"/>
          <ac:spMkLst>
            <pc:docMk/>
            <pc:sldMk cId="109857222" sldId="256"/>
            <ac:spMk id="10" creationId="{BA79A7CF-01AF-4178-9369-94E0C90EB046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6:07.647" v="44"/>
          <ac:spMkLst>
            <pc:docMk/>
            <pc:sldMk cId="109857222" sldId="256"/>
            <ac:spMk id="12" creationId="{99413ED5-9ED4-4772-BCE4-2BCAE6B12E35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6:07.647" v="44"/>
          <ac:spMkLst>
            <pc:docMk/>
            <pc:sldMk cId="109857222" sldId="256"/>
            <ac:spMk id="14" creationId="{04357C93-F0CB-4A1C-8F77-4E9063789819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6:07.647" v="44"/>
          <ac:spMkLst>
            <pc:docMk/>
            <pc:sldMk cId="109857222" sldId="256"/>
            <ac:spMk id="16" creationId="{90F533E9-6690-41A8-A372-4C6C622D028D}"/>
          </ac:spMkLst>
        </pc:spChg>
        <pc:spChg chg="ad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18" creationId="{0DBF1ABE-8590-450D-BB49-BDDCCF3EEA9E}"/>
          </ac:spMkLst>
        </pc:spChg>
        <pc:spChg chg="ad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19" creationId="{F2F014E7-B612-4079-894D-4697468C5BE9}"/>
          </ac:spMkLst>
        </pc:spChg>
        <pc:spChg chg="add">
          <ac:chgData name="Jakov Bognar" userId="S::jakov.bognar@skole.hr::789f54e9-d0a2-4089-8c89-7474a2ef7b0f" providerId="AD" clId="Web-{9FE7201E-B63A-064B-ED8B-8541727AA8C7}" dt="2023-11-02T15:16:07.662" v="45"/>
          <ac:spMkLst>
            <pc:docMk/>
            <pc:sldMk cId="109857222" sldId="256"/>
            <ac:spMk id="20" creationId="{5BEB0D00-4F7A-41D8-B15E-B42145EA9315}"/>
          </ac:spMkLst>
        </pc:spChg>
        <pc:picChg chg="add mod">
          <ac:chgData name="Jakov Bognar" userId="S::jakov.bognar@skole.hr::789f54e9-d0a2-4089-8c89-7474a2ef7b0f" providerId="AD" clId="Web-{9FE7201E-B63A-064B-ED8B-8541727AA8C7}" dt="2023-11-02T15:16:07.662" v="45"/>
          <ac:picMkLst>
            <pc:docMk/>
            <pc:sldMk cId="109857222" sldId="256"/>
            <ac:picMk id="4" creationId="{51252BFE-7C21-F7C6-CC5E-AA7FA7F3FCF7}"/>
          </ac:picMkLst>
        </pc:picChg>
      </pc:sldChg>
      <pc:sldChg chg="addSp delSp modSp new mod setBg">
        <pc:chgData name="Jakov Bognar" userId="S::jakov.bognar@skole.hr::789f54e9-d0a2-4089-8c89-7474a2ef7b0f" providerId="AD" clId="Web-{9FE7201E-B63A-064B-ED8B-8541727AA8C7}" dt="2023-11-02T15:19:07.906" v="134"/>
        <pc:sldMkLst>
          <pc:docMk/>
          <pc:sldMk cId="2527528336" sldId="257"/>
        </pc:sldMkLst>
        <pc:spChg chg="mod">
          <ac:chgData name="Jakov Bognar" userId="S::jakov.bognar@skole.hr::789f54e9-d0a2-4089-8c89-7474a2ef7b0f" providerId="AD" clId="Web-{9FE7201E-B63A-064B-ED8B-8541727AA8C7}" dt="2023-11-02T15:19:07.906" v="134"/>
          <ac:spMkLst>
            <pc:docMk/>
            <pc:sldMk cId="2527528336" sldId="257"/>
            <ac:spMk id="2" creationId="{5840B1F1-C55F-77AB-3722-B623BA8E25F2}"/>
          </ac:spMkLst>
        </pc:spChg>
        <pc:spChg chg="mod">
          <ac:chgData name="Jakov Bognar" userId="S::jakov.bognar@skole.hr::789f54e9-d0a2-4089-8c89-7474a2ef7b0f" providerId="AD" clId="Web-{9FE7201E-B63A-064B-ED8B-8541727AA8C7}" dt="2023-11-02T15:19:07.906" v="134"/>
          <ac:spMkLst>
            <pc:docMk/>
            <pc:sldMk cId="2527528336" sldId="257"/>
            <ac:spMk id="3" creationId="{E0C08921-7AE9-C972-A310-EC0C3C83B495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19:07.906" v="134"/>
          <ac:spMkLst>
            <pc:docMk/>
            <pc:sldMk cId="2527528336" sldId="257"/>
            <ac:spMk id="5" creationId="{408DE7E0-5BAB-6719-6A79-A5FC712B16E0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8:59.622" v="129"/>
          <ac:spMkLst>
            <pc:docMk/>
            <pc:sldMk cId="2527528336" sldId="257"/>
            <ac:spMk id="10" creationId="{F13C74B1-5B17-4795-BED0-7140497B445A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8:59.622" v="129"/>
          <ac:spMkLst>
            <pc:docMk/>
            <pc:sldMk cId="2527528336" sldId="257"/>
            <ac:spMk id="12" creationId="{D4974D33-8DC5-464E-8C6D-BE58F0669C17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9:02.403" v="131"/>
          <ac:spMkLst>
            <pc:docMk/>
            <pc:sldMk cId="2527528336" sldId="257"/>
            <ac:spMk id="14" creationId="{D009D6D5-DAC2-4A8B-A17A-E206B9012D09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19:07.888" v="133"/>
          <ac:spMkLst>
            <pc:docMk/>
            <pc:sldMk cId="2527528336" sldId="257"/>
            <ac:spMk id="16" creationId="{9F7D5CDA-D291-4307-BF55-1381FED29634}"/>
          </ac:spMkLst>
        </pc:spChg>
        <pc:spChg chg="add">
          <ac:chgData name="Jakov Bognar" userId="S::jakov.bognar@skole.hr::789f54e9-d0a2-4089-8c89-7474a2ef7b0f" providerId="AD" clId="Web-{9FE7201E-B63A-064B-ED8B-8541727AA8C7}" dt="2023-11-02T15:19:07.906" v="134"/>
          <ac:spMkLst>
            <pc:docMk/>
            <pc:sldMk cId="2527528336" sldId="257"/>
            <ac:spMk id="18" creationId="{E8A8EAB8-D2FF-444D-B34B-7D32F106AD0E}"/>
          </ac:spMkLst>
        </pc:spChg>
        <pc:picChg chg="add mod">
          <ac:chgData name="Jakov Bognar" userId="S::jakov.bognar@skole.hr::789f54e9-d0a2-4089-8c89-7474a2ef7b0f" providerId="AD" clId="Web-{9FE7201E-B63A-064B-ED8B-8541727AA8C7}" dt="2023-11-02T15:19:07.906" v="134"/>
          <ac:picMkLst>
            <pc:docMk/>
            <pc:sldMk cId="2527528336" sldId="257"/>
            <ac:picMk id="4" creationId="{92057064-8601-42F5-57E5-55B33580F246}"/>
          </ac:picMkLst>
        </pc:picChg>
        <pc:cxnChg chg="add">
          <ac:chgData name="Jakov Bognar" userId="S::jakov.bognar@skole.hr::789f54e9-d0a2-4089-8c89-7474a2ef7b0f" providerId="AD" clId="Web-{9FE7201E-B63A-064B-ED8B-8541727AA8C7}" dt="2023-11-02T15:19:07.906" v="134"/>
          <ac:cxnSpMkLst>
            <pc:docMk/>
            <pc:sldMk cId="2527528336" sldId="257"/>
            <ac:cxnSpMk id="19" creationId="{EEA38897-7BA3-4408-8083-3235339C4A60}"/>
          </ac:cxnSpMkLst>
        </pc:cxnChg>
        <pc:cxnChg chg="add">
          <ac:chgData name="Jakov Bognar" userId="S::jakov.bognar@skole.hr::789f54e9-d0a2-4089-8c89-7474a2ef7b0f" providerId="AD" clId="Web-{9FE7201E-B63A-064B-ED8B-8541727AA8C7}" dt="2023-11-02T15:19:07.906" v="134"/>
          <ac:cxnSpMkLst>
            <pc:docMk/>
            <pc:sldMk cId="2527528336" sldId="257"/>
            <ac:cxnSpMk id="20" creationId="{F11AD06B-AB20-4097-8606-5DA00DBACE88}"/>
          </ac:cxnSpMkLst>
        </pc:cxnChg>
      </pc:sldChg>
      <pc:sldChg chg="addSp modSp new mod setBg">
        <pc:chgData name="Jakov Bognar" userId="S::jakov.bognar@skole.hr::789f54e9-d0a2-4089-8c89-7474a2ef7b0f" providerId="AD" clId="Web-{9FE7201E-B63A-064B-ED8B-8541727AA8C7}" dt="2023-11-02T15:24:32.415" v="202"/>
        <pc:sldMkLst>
          <pc:docMk/>
          <pc:sldMk cId="1083915344" sldId="258"/>
        </pc:sldMkLst>
        <pc:spChg chg="mod">
          <ac:chgData name="Jakov Bognar" userId="S::jakov.bognar@skole.hr::789f54e9-d0a2-4089-8c89-7474a2ef7b0f" providerId="AD" clId="Web-{9FE7201E-B63A-064B-ED8B-8541727AA8C7}" dt="2023-11-02T15:24:32.415" v="202"/>
          <ac:spMkLst>
            <pc:docMk/>
            <pc:sldMk cId="1083915344" sldId="258"/>
            <ac:spMk id="2" creationId="{3A806C46-0EB8-A739-E1C0-DDB39E3A5D76}"/>
          </ac:spMkLst>
        </pc:spChg>
        <pc:spChg chg="mod">
          <ac:chgData name="Jakov Bognar" userId="S::jakov.bognar@skole.hr::789f54e9-d0a2-4089-8c89-7474a2ef7b0f" providerId="AD" clId="Web-{9FE7201E-B63A-064B-ED8B-8541727AA8C7}" dt="2023-11-02T15:24:32.415" v="202"/>
          <ac:spMkLst>
            <pc:docMk/>
            <pc:sldMk cId="1083915344" sldId="258"/>
            <ac:spMk id="3" creationId="{FD0BD2CE-42BA-7364-967F-80080D196AA9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24:32.415" v="202"/>
          <ac:spMkLst>
            <pc:docMk/>
            <pc:sldMk cId="1083915344" sldId="258"/>
            <ac:spMk id="5" creationId="{D099BDFC-A0D6-FA6D-E349-E71D1C3D1B4B}"/>
          </ac:spMkLst>
        </pc:spChg>
        <pc:spChg chg="add">
          <ac:chgData name="Jakov Bognar" userId="S::jakov.bognar@skole.hr::789f54e9-d0a2-4089-8c89-7474a2ef7b0f" providerId="AD" clId="Web-{9FE7201E-B63A-064B-ED8B-8541727AA8C7}" dt="2023-11-02T15:24:32.415" v="202"/>
          <ac:spMkLst>
            <pc:docMk/>
            <pc:sldMk cId="1083915344" sldId="258"/>
            <ac:spMk id="10" creationId="{E8A8EAB8-D2FF-444D-B34B-7D32F106AD0E}"/>
          </ac:spMkLst>
        </pc:spChg>
        <pc:picChg chg="add mod">
          <ac:chgData name="Jakov Bognar" userId="S::jakov.bognar@skole.hr::789f54e9-d0a2-4089-8c89-7474a2ef7b0f" providerId="AD" clId="Web-{9FE7201E-B63A-064B-ED8B-8541727AA8C7}" dt="2023-11-02T15:24:32.415" v="202"/>
          <ac:picMkLst>
            <pc:docMk/>
            <pc:sldMk cId="1083915344" sldId="258"/>
            <ac:picMk id="4" creationId="{C69EEEEA-F948-B1DF-FD57-F70DBEEAAE67}"/>
          </ac:picMkLst>
        </pc:picChg>
        <pc:cxnChg chg="add">
          <ac:chgData name="Jakov Bognar" userId="S::jakov.bognar@skole.hr::789f54e9-d0a2-4089-8c89-7474a2ef7b0f" providerId="AD" clId="Web-{9FE7201E-B63A-064B-ED8B-8541727AA8C7}" dt="2023-11-02T15:24:32.415" v="202"/>
          <ac:cxnSpMkLst>
            <pc:docMk/>
            <pc:sldMk cId="1083915344" sldId="258"/>
            <ac:cxnSpMk id="12" creationId="{EEA38897-7BA3-4408-8083-3235339C4A60}"/>
          </ac:cxnSpMkLst>
        </pc:cxnChg>
        <pc:cxnChg chg="add">
          <ac:chgData name="Jakov Bognar" userId="S::jakov.bognar@skole.hr::789f54e9-d0a2-4089-8c89-7474a2ef7b0f" providerId="AD" clId="Web-{9FE7201E-B63A-064B-ED8B-8541727AA8C7}" dt="2023-11-02T15:24:32.415" v="202"/>
          <ac:cxnSpMkLst>
            <pc:docMk/>
            <pc:sldMk cId="1083915344" sldId="258"/>
            <ac:cxnSpMk id="14" creationId="{F11AD06B-AB20-4097-8606-5DA00DBACE88}"/>
          </ac:cxnSpMkLst>
        </pc:cxnChg>
      </pc:sldChg>
      <pc:sldChg chg="addSp modSp new mod setBg setClrOvrMap">
        <pc:chgData name="Jakov Bognar" userId="S::jakov.bognar@skole.hr::789f54e9-d0a2-4089-8c89-7474a2ef7b0f" providerId="AD" clId="Web-{9FE7201E-B63A-064B-ED8B-8541727AA8C7}" dt="2023-11-02T15:27:18.422" v="310"/>
        <pc:sldMkLst>
          <pc:docMk/>
          <pc:sldMk cId="2442338477" sldId="259"/>
        </pc:sldMkLst>
        <pc:spChg chg="mod">
          <ac:chgData name="Jakov Bognar" userId="S::jakov.bognar@skole.hr::789f54e9-d0a2-4089-8c89-7474a2ef7b0f" providerId="AD" clId="Web-{9FE7201E-B63A-064B-ED8B-8541727AA8C7}" dt="2023-11-02T15:27:18.422" v="310"/>
          <ac:spMkLst>
            <pc:docMk/>
            <pc:sldMk cId="2442338477" sldId="259"/>
            <ac:spMk id="2" creationId="{8F21E39C-DC03-DF76-EFC3-03E643528E11}"/>
          </ac:spMkLst>
        </pc:spChg>
        <pc:spChg chg="mod">
          <ac:chgData name="Jakov Bognar" userId="S::jakov.bognar@skole.hr::789f54e9-d0a2-4089-8c89-7474a2ef7b0f" providerId="AD" clId="Web-{9FE7201E-B63A-064B-ED8B-8541727AA8C7}" dt="2023-11-02T15:27:18.422" v="310"/>
          <ac:spMkLst>
            <pc:docMk/>
            <pc:sldMk cId="2442338477" sldId="259"/>
            <ac:spMk id="3" creationId="{967D8214-139D-02D7-A059-03863EEA1E75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27:18.422" v="310"/>
          <ac:spMkLst>
            <pc:docMk/>
            <pc:sldMk cId="2442338477" sldId="259"/>
            <ac:spMk id="5" creationId="{06B03A23-CC33-D0A4-9504-675FD0A3108F}"/>
          </ac:spMkLst>
        </pc:spChg>
        <pc:spChg chg="add">
          <ac:chgData name="Jakov Bognar" userId="S::jakov.bognar@skole.hr::789f54e9-d0a2-4089-8c89-7474a2ef7b0f" providerId="AD" clId="Web-{9FE7201E-B63A-064B-ED8B-8541727AA8C7}" dt="2023-11-02T15:27:18.422" v="310"/>
          <ac:spMkLst>
            <pc:docMk/>
            <pc:sldMk cId="2442338477" sldId="259"/>
            <ac:spMk id="10" creationId="{9228552E-C8B1-4A80-8448-0787CE0FC704}"/>
          </ac:spMkLst>
        </pc:spChg>
        <pc:picChg chg="add mod ord">
          <ac:chgData name="Jakov Bognar" userId="S::jakov.bognar@skole.hr::789f54e9-d0a2-4089-8c89-7474a2ef7b0f" providerId="AD" clId="Web-{9FE7201E-B63A-064B-ED8B-8541727AA8C7}" dt="2023-11-02T15:27:18.422" v="310"/>
          <ac:picMkLst>
            <pc:docMk/>
            <pc:sldMk cId="2442338477" sldId="259"/>
            <ac:picMk id="4" creationId="{A3AB4137-87C1-DCEE-B458-C8C76D9260F3}"/>
          </ac:picMkLst>
        </pc:picChg>
      </pc:sldChg>
      <pc:sldChg chg="addSp delSp modSp new del mod setBg">
        <pc:chgData name="Jakov Bognar" userId="S::jakov.bognar@skole.hr::789f54e9-d0a2-4089-8c89-7474a2ef7b0f" providerId="AD" clId="Web-{9FE7201E-B63A-064B-ED8B-8541727AA8C7}" dt="2023-11-02T15:28:27.065" v="325"/>
        <pc:sldMkLst>
          <pc:docMk/>
          <pc:sldMk cId="1410284718" sldId="260"/>
        </pc:sldMkLst>
        <pc:spChg chg="mod ord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2" creationId="{A5F35B3D-7D45-4DFC-26DE-2A6416FBD819}"/>
          </ac:spMkLst>
        </pc:spChg>
        <pc:spChg chg="del">
          <ac:chgData name="Jakov Bognar" userId="S::jakov.bognar@skole.hr::789f54e9-d0a2-4089-8c89-7474a2ef7b0f" providerId="AD" clId="Web-{9FE7201E-B63A-064B-ED8B-8541727AA8C7}" dt="2023-11-02T15:27:45.251" v="319"/>
          <ac:spMkLst>
            <pc:docMk/>
            <pc:sldMk cId="1410284718" sldId="260"/>
            <ac:spMk id="3" creationId="{26B0E490-86FB-975F-1438-54B89ECE2B80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6" creationId="{F025A1DC-58C5-2579-4E17-C1FD90988CE3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9" creationId="{C1DD1A8A-57D5-4A81-AD04-532B043C5611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11" creationId="{007891EC-4501-44ED-A8C8-B11B6DB767AB}"/>
          </ac:spMkLst>
        </pc:spChg>
        <pc:spChg chg="add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16" creationId="{3A930249-8242-4E2B-AF17-C01826488321}"/>
          </ac:spMkLst>
        </pc:spChg>
        <pc:spChg chg="add">
          <ac:chgData name="Jakov Bognar" userId="S::jakov.bognar@skole.hr::789f54e9-d0a2-4089-8c89-7474a2ef7b0f" providerId="AD" clId="Web-{9FE7201E-B63A-064B-ED8B-8541727AA8C7}" dt="2023-11-02T15:28:11.283" v="324"/>
          <ac:spMkLst>
            <pc:docMk/>
            <pc:sldMk cId="1410284718" sldId="260"/>
            <ac:spMk id="18" creationId="{A5BDD999-C5E1-4B3E-A710-768673819165}"/>
          </ac:spMkLst>
        </pc:spChg>
        <pc:picChg chg="add mod">
          <ac:chgData name="Jakov Bognar" userId="S::jakov.bognar@skole.hr::789f54e9-d0a2-4089-8c89-7474a2ef7b0f" providerId="AD" clId="Web-{9FE7201E-B63A-064B-ED8B-8541727AA8C7}" dt="2023-11-02T15:28:11.283" v="324"/>
          <ac:picMkLst>
            <pc:docMk/>
            <pc:sldMk cId="1410284718" sldId="260"/>
            <ac:picMk id="4" creationId="{FFE0BA99-E564-6540-F006-64BDCB115215}"/>
          </ac:picMkLst>
        </pc:picChg>
        <pc:picChg chg="add mod">
          <ac:chgData name="Jakov Bognar" userId="S::jakov.bognar@skole.hr::789f54e9-d0a2-4089-8c89-7474a2ef7b0f" providerId="AD" clId="Web-{9FE7201E-B63A-064B-ED8B-8541727AA8C7}" dt="2023-11-02T15:28:11.283" v="324"/>
          <ac:picMkLst>
            <pc:docMk/>
            <pc:sldMk cId="1410284718" sldId="260"/>
            <ac:picMk id="5" creationId="{DCAC7B85-D321-F7D3-A183-243839EECE7F}"/>
          </ac:picMkLst>
        </pc:picChg>
      </pc:sldChg>
      <pc:sldChg chg="addSp delSp modSp new mod setBg">
        <pc:chgData name="Jakov Bognar" userId="S::jakov.bognar@skole.hr::789f54e9-d0a2-4089-8c89-7474a2ef7b0f" providerId="AD" clId="Web-{9FE7201E-B63A-064B-ED8B-8541727AA8C7}" dt="2023-11-02T15:29:05.410" v="342"/>
        <pc:sldMkLst>
          <pc:docMk/>
          <pc:sldMk cId="2132080301" sldId="260"/>
        </pc:sldMkLst>
        <pc:spChg chg="mod ord">
          <ac:chgData name="Jakov Bognar" userId="S::jakov.bognar@skole.hr::789f54e9-d0a2-4089-8c89-7474a2ef7b0f" providerId="AD" clId="Web-{9FE7201E-B63A-064B-ED8B-8541727AA8C7}" dt="2023-11-02T15:29:05.410" v="342"/>
          <ac:spMkLst>
            <pc:docMk/>
            <pc:sldMk cId="2132080301" sldId="260"/>
            <ac:spMk id="2" creationId="{9E32242A-599F-E8FF-4564-BC6D605A3658}"/>
          </ac:spMkLst>
        </pc:spChg>
        <pc:spChg chg="del">
          <ac:chgData name="Jakov Bognar" userId="S::jakov.bognar@skole.hr::789f54e9-d0a2-4089-8c89-7474a2ef7b0f" providerId="AD" clId="Web-{9FE7201E-B63A-064B-ED8B-8541727AA8C7}" dt="2023-11-02T15:28:53.409" v="336"/>
          <ac:spMkLst>
            <pc:docMk/>
            <pc:sldMk cId="2132080301" sldId="260"/>
            <ac:spMk id="3" creationId="{BA43C5D8-9D68-CFAB-105C-18DB65C78FA9}"/>
          </ac:spMkLst>
        </pc:spChg>
        <pc:spChg chg="add mod">
          <ac:chgData name="Jakov Bognar" userId="S::jakov.bognar@skole.hr::789f54e9-d0a2-4089-8c89-7474a2ef7b0f" providerId="AD" clId="Web-{9FE7201E-B63A-064B-ED8B-8541727AA8C7}" dt="2023-11-02T15:29:05.410" v="342"/>
          <ac:spMkLst>
            <pc:docMk/>
            <pc:sldMk cId="2132080301" sldId="260"/>
            <ac:spMk id="5" creationId="{7AF9CDC4-7EB1-C238-66CE-7640CD0CEF8C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29:05.394" v="341"/>
          <ac:spMkLst>
            <pc:docMk/>
            <pc:sldMk cId="2132080301" sldId="260"/>
            <ac:spMk id="10" creationId="{16C5FA50-8D52-4617-AF91-5C7B1C8352F1}"/>
          </ac:spMkLst>
        </pc:spChg>
        <pc:spChg chg="add del">
          <ac:chgData name="Jakov Bognar" userId="S::jakov.bognar@skole.hr::789f54e9-d0a2-4089-8c89-7474a2ef7b0f" providerId="AD" clId="Web-{9FE7201E-B63A-064B-ED8B-8541727AA8C7}" dt="2023-11-02T15:29:05.394" v="341"/>
          <ac:spMkLst>
            <pc:docMk/>
            <pc:sldMk cId="2132080301" sldId="260"/>
            <ac:spMk id="12" creationId="{E223798C-12AD-4B0C-A50C-D676347D67CF}"/>
          </ac:spMkLst>
        </pc:spChg>
        <pc:spChg chg="add">
          <ac:chgData name="Jakov Bognar" userId="S::jakov.bognar@skole.hr::789f54e9-d0a2-4089-8c89-7474a2ef7b0f" providerId="AD" clId="Web-{9FE7201E-B63A-064B-ED8B-8541727AA8C7}" dt="2023-11-02T15:29:05.410" v="342"/>
          <ac:spMkLst>
            <pc:docMk/>
            <pc:sldMk cId="2132080301" sldId="260"/>
            <ac:spMk id="15" creationId="{37C89E4B-3C9F-44B9-8B86-D9E3D112D8EC}"/>
          </ac:spMkLst>
        </pc:spChg>
        <pc:picChg chg="add mod ord">
          <ac:chgData name="Jakov Bognar" userId="S::jakov.bognar@skole.hr::789f54e9-d0a2-4089-8c89-7474a2ef7b0f" providerId="AD" clId="Web-{9FE7201E-B63A-064B-ED8B-8541727AA8C7}" dt="2023-11-02T15:29:05.410" v="342"/>
          <ac:picMkLst>
            <pc:docMk/>
            <pc:sldMk cId="2132080301" sldId="260"/>
            <ac:picMk id="4" creationId="{BD3E6E2A-204F-7091-DD82-2A009AF00DCE}"/>
          </ac:picMkLst>
        </pc:picChg>
        <pc:cxnChg chg="add">
          <ac:chgData name="Jakov Bognar" userId="S::jakov.bognar@skole.hr::789f54e9-d0a2-4089-8c89-7474a2ef7b0f" providerId="AD" clId="Web-{9FE7201E-B63A-064B-ED8B-8541727AA8C7}" dt="2023-11-02T15:29:05.410" v="342"/>
          <ac:cxnSpMkLst>
            <pc:docMk/>
            <pc:sldMk cId="2132080301" sldId="260"/>
            <ac:cxnSpMk id="14" creationId="{D891E407-403B-4764-86C9-33A56D3BCAA3}"/>
          </ac:cxnSpMkLst>
        </pc:cxnChg>
        <pc:cxnChg chg="add">
          <ac:chgData name="Jakov Bognar" userId="S::jakov.bognar@skole.hr::789f54e9-d0a2-4089-8c89-7474a2ef7b0f" providerId="AD" clId="Web-{9FE7201E-B63A-064B-ED8B-8541727AA8C7}" dt="2023-11-02T15:29:05.410" v="342"/>
          <ac:cxnSpMkLst>
            <pc:docMk/>
            <pc:sldMk cId="2132080301" sldId="260"/>
            <ac:cxnSpMk id="16" creationId="{AA2EAA10-076F-46BD-8F0F-B9A2FB77A85C}"/>
          </ac:cxnSpMkLst>
        </pc:cxnChg>
      </pc:sldChg>
    </pc:docChg>
  </pc:docChgLst>
  <pc:docChgLst>
    <pc:chgData name="Jakov Bognar" userId="789f54e9-d0a2-4089-8c89-7474a2ef7b0f" providerId="ADAL" clId="{D2D7635B-3DFD-E146-9A8A-B34BC2B5911B}"/>
    <pc:docChg chg="modSld">
      <pc:chgData name="Jakov Bognar" userId="789f54e9-d0a2-4089-8c89-7474a2ef7b0f" providerId="ADAL" clId="{D2D7635B-3DFD-E146-9A8A-B34BC2B5911B}" dt="2023-11-08T14:44:52.369" v="82" actId="5793"/>
      <pc:docMkLst>
        <pc:docMk/>
      </pc:docMkLst>
      <pc:sldChg chg="modSp">
        <pc:chgData name="Jakov Bognar" userId="789f54e9-d0a2-4089-8c89-7474a2ef7b0f" providerId="ADAL" clId="{D2D7635B-3DFD-E146-9A8A-B34BC2B5911B}" dt="2023-11-08T14:44:52.369" v="82" actId="5793"/>
        <pc:sldMkLst>
          <pc:docMk/>
          <pc:sldMk cId="2527528336" sldId="257"/>
        </pc:sldMkLst>
        <pc:spChg chg="mod">
          <ac:chgData name="Jakov Bognar" userId="789f54e9-d0a2-4089-8c89-7474a2ef7b0f" providerId="ADAL" clId="{D2D7635B-3DFD-E146-9A8A-B34BC2B5911B}" dt="2023-11-08T14:44:52.369" v="82" actId="5793"/>
          <ac:spMkLst>
            <pc:docMk/>
            <pc:sldMk cId="2527528336" sldId="257"/>
            <ac:spMk id="3" creationId="{E0C08921-7AE9-C972-A310-EC0C3C83B4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ostcards_of_Vukovar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creativecommons.org/licenses/by-sa/3.0/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jiznicari.hr/UDK02/index.php/I_oni_su_bili_knji%C5%BEni%C4%8Dari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nd/3.0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travel.org/en/Vukovar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agropolitika/2017/11/1632112494/grad-vukovar-2017.html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enk_Trpinjska_cesta_Vukovar.JPG" TargetMode="Externa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398" y="3739768"/>
            <a:ext cx="9165204" cy="1424473"/>
          </a:xfrm>
        </p:spPr>
        <p:txBody>
          <a:bodyPr anchor="b">
            <a:normAutofit/>
          </a:bodyPr>
          <a:lstStyle/>
          <a:p>
            <a:r>
              <a:rPr lang="en-US" sz="4700" err="1">
                <a:ea typeface="Calibri Light"/>
                <a:cs typeface="Calibri Light"/>
              </a:rPr>
              <a:t>Književni</a:t>
            </a:r>
            <a:r>
              <a:rPr lang="en-US" sz="4700">
                <a:ea typeface="Calibri Light"/>
                <a:cs typeface="Calibri Light"/>
              </a:rPr>
              <a:t> </a:t>
            </a:r>
            <a:r>
              <a:rPr lang="en-US" sz="4700" err="1">
                <a:ea typeface="Calibri Light"/>
                <a:cs typeface="Calibri Light"/>
              </a:rPr>
              <a:t>zapisi</a:t>
            </a:r>
            <a:r>
              <a:rPr lang="en-US" sz="4700">
                <a:ea typeface="Calibri Light"/>
                <a:cs typeface="Calibri Light"/>
              </a:rPr>
              <a:t> u </a:t>
            </a:r>
            <a:r>
              <a:rPr lang="en-US" sz="4700" err="1">
                <a:ea typeface="Calibri Light"/>
                <a:cs typeface="Calibri Light"/>
              </a:rPr>
              <a:t>Vukovaru</a:t>
            </a:r>
            <a:r>
              <a:rPr lang="en-US" sz="4700">
                <a:ea typeface="Calibri Light"/>
                <a:cs typeface="Calibri Light"/>
              </a:rPr>
              <a:t> </a:t>
            </a:r>
            <a:r>
              <a:rPr lang="en-US" sz="4700" err="1">
                <a:ea typeface="Calibri Light"/>
                <a:cs typeface="Calibri Light"/>
              </a:rPr>
              <a:t>tokom</a:t>
            </a:r>
            <a:r>
              <a:rPr lang="en-US" sz="4700">
                <a:ea typeface="Calibri Light"/>
                <a:cs typeface="Calibri Light"/>
              </a:rPr>
              <a:t> </a:t>
            </a:r>
            <a:r>
              <a:rPr lang="en-US" sz="4700" err="1">
                <a:ea typeface="Calibri Light"/>
                <a:cs typeface="Calibri Light"/>
              </a:rPr>
              <a:t>Domovinskog</a:t>
            </a:r>
            <a:r>
              <a:rPr lang="en-US" sz="4700">
                <a:ea typeface="Calibri Light"/>
                <a:cs typeface="Calibri Light"/>
              </a:rPr>
              <a:t> rata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76" y="5295570"/>
            <a:ext cx="6953250" cy="744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Jakov Bognar 1.b</a:t>
            </a:r>
            <a:endParaRPr lang="en-US" dirty="0"/>
          </a:p>
        </p:txBody>
      </p:sp>
      <p:pic>
        <p:nvPicPr>
          <p:cNvPr id="4" name="Picture 3" descr="A close up of a document&#10;&#10;Description automatically generated">
            <a:extLst>
              <a:ext uri="{FF2B5EF4-FFF2-40B4-BE49-F238E27FC236}">
                <a16:creationId xmlns:a16="http://schemas.microsoft.com/office/drawing/2014/main" id="{51252BFE-7C21-F7C6-CC5E-AA7FA7F3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9323" y="1314868"/>
            <a:ext cx="2264224" cy="1509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5CE6D-51E3-428B-0536-905F76EF5494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0B1F1-C55F-77AB-3722-B623BA8E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Calibri Light"/>
                <a:cs typeface="Calibri Light"/>
              </a:rPr>
              <a:t>Siniša Glavašević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8921-7AE9-C972-A310-EC0C3C83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Hrvatski</a:t>
            </a:r>
            <a:r>
              <a:rPr lang="hr-HR" sz="2000" dirty="0">
                <a:solidFill>
                  <a:schemeClr val="bg1"/>
                </a:solidFill>
                <a:ea typeface="Calibri"/>
                <a:cs typeface="Calibri"/>
              </a:rPr>
              <a:t> novinar</a:t>
            </a:r>
          </a:p>
          <a:p>
            <a:r>
              <a:rPr lang="hr-HR" sz="2000" dirty="0">
                <a:solidFill>
                  <a:schemeClr val="bg1"/>
                </a:solidFill>
                <a:ea typeface="Calibri"/>
                <a:cs typeface="Calibri"/>
              </a:rPr>
              <a:t>Najviše pomogao narodu da </a:t>
            </a:r>
            <a:r>
              <a:rPr lang="hr-HR" sz="2000" dirty="0" err="1">
                <a:solidFill>
                  <a:schemeClr val="bg1"/>
                </a:solidFill>
                <a:ea typeface="Calibri"/>
                <a:cs typeface="Calibri"/>
              </a:rPr>
              <a:t>izvjesti</a:t>
            </a:r>
            <a:r>
              <a:rPr lang="hr-HR" sz="2000" dirty="0">
                <a:solidFill>
                  <a:schemeClr val="bg1"/>
                </a:solidFill>
                <a:ea typeface="Calibri"/>
                <a:cs typeface="Calibri"/>
              </a:rPr>
              <a:t> o situaciji o ratu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Svakih 10 minuta he izvještavao ljude o situaciji u gradu</a:t>
            </a:r>
          </a:p>
          <a:p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Napisao knjigu priča o gradu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ith short hair&#10;&#10;Description automatically generated">
            <a:extLst>
              <a:ext uri="{FF2B5EF4-FFF2-40B4-BE49-F238E27FC236}">
                <a16:creationId xmlns:a16="http://schemas.microsoft.com/office/drawing/2014/main" id="{92057064-8601-42F5-57E5-55B33580F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5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DE7E0-5BAB-6719-6A79-A5FC712B16E0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5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06C46-0EB8-A739-E1C0-DDB39E3A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Calibri Light"/>
                <a:cs typeface="Calibri Light"/>
              </a:rPr>
              <a:t>Neke od knjiga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D2CE-42BA-7364-967F-80080D19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Sveto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ime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Vukovar</a:t>
            </a:r>
            <a:endParaRPr lang="en-US" sz="2000" dirty="0" err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Nisu zaboravljeni čuvari grada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Priča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o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gradu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Vukovar ponos Hrvatske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ross statue with flags in the background&#10;&#10;Description automatically generated">
            <a:extLst>
              <a:ext uri="{FF2B5EF4-FFF2-40B4-BE49-F238E27FC236}">
                <a16:creationId xmlns:a16="http://schemas.microsoft.com/office/drawing/2014/main" id="{C69EEEEA-F948-B1DF-FD57-F70DBEEAA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5453" y="0"/>
            <a:ext cx="4543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9BDFC-A0D6-FA6D-E349-E71D1C3D1B4B}"/>
              </a:ext>
            </a:extLst>
          </p:cNvPr>
          <p:cNvSpPr txBox="1"/>
          <p:nvPr/>
        </p:nvSpPr>
        <p:spPr>
          <a:xfrm>
            <a:off x="8747409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91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yellow building with a lawn with Wilhelm Busch Museum in the background&#10;&#10;Description automatically generated">
            <a:extLst>
              <a:ext uri="{FF2B5EF4-FFF2-40B4-BE49-F238E27FC236}">
                <a16:creationId xmlns:a16="http://schemas.microsoft.com/office/drawing/2014/main" id="{A3AB4137-87C1-DCEE-B458-C8C76D92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1E39C-DC03-DF76-EFC3-03E64352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Izgubljeni zapisi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8214-139D-02D7-A059-03863EEA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Prije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rata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Vukovar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je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imao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puno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književnih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zapisa</a:t>
            </a:r>
          </a:p>
          <a:p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Poslije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rata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puno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zapisa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je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spaljeno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od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svakodnevnog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bombardiranja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grada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 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Toliko koliko je spaljeno toliko je I izgubljeno, ikradeno itd...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03A23-CC33-D0A4-9504-675FD0A3108F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33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ilitary tank on a platform&#10;&#10;Description automatically generated">
            <a:extLst>
              <a:ext uri="{FF2B5EF4-FFF2-40B4-BE49-F238E27FC236}">
                <a16:creationId xmlns:a16="http://schemas.microsoft.com/office/drawing/2014/main" id="{BD3E6E2A-204F-7091-DD82-2A009AF00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91" b="101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2242A-599F-E8FF-4564-BC6D605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HVALA NA PAŽNJI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F9CDC4-7EB1-C238-66CE-7640CD0CEF8C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08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Široki zaslon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theme</vt:lpstr>
      <vt:lpstr>Književni zapisi u Vukovaru tokom Domovinskog rata</vt:lpstr>
      <vt:lpstr>Siniša Glavašević</vt:lpstr>
      <vt:lpstr>Neke od knjiga</vt:lpstr>
      <vt:lpstr>Izgubljeni zapisi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Jakov Bognar</cp:lastModifiedBy>
  <cp:revision>79</cp:revision>
  <dcterms:created xsi:type="dcterms:W3CDTF">2023-11-02T14:58:13Z</dcterms:created>
  <dcterms:modified xsi:type="dcterms:W3CDTF">2023-11-08T14:45:02Z</dcterms:modified>
</cp:coreProperties>
</file>