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03C50E-71C0-4C88-8780-CFC98D358035}" type="datetimeFigureOut">
              <a:rPr lang="sr-Latn-CS" smtClean="0"/>
              <a:t>13.11.2023.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226CD9-31F5-4EF3-8867-5E1F0CFD421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lovna.hr/lite/unior-vinkovci/716787/subjekti.aspx?AspxAutoDetectCookieSupport=1" TargetMode="External"/><Relationship Id="rId2" Type="http://schemas.openxmlformats.org/officeDocument/2006/relationships/hyperlink" Target="https://www.unior.com/hr/hr/uniorvinkovc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panywall.hr/tvrtka/unior-vinkovci--doo/MMxisLb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MicrosoftTeams-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26" y="1556792"/>
            <a:ext cx="7953230" cy="4392014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15394" cy="1368412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latin typeface="Arial Black" pitchFamily="34" charset="0"/>
              </a:rPr>
              <a:t>TERENSKA NASTAVA U UNIOR d.o.o.</a:t>
            </a:r>
            <a:br>
              <a:rPr lang="hr-HR" sz="2800" dirty="0">
                <a:latin typeface="Arial Black" pitchFamily="34" charset="0"/>
              </a:rPr>
            </a:br>
            <a:r>
              <a:rPr lang="hr-HR" sz="2800" dirty="0">
                <a:latin typeface="Arial Black" pitchFamily="34" charset="0"/>
              </a:rPr>
              <a:t>VINKOVCI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BB1E2AD-667D-47A1-B5DA-2472242F32DB}"/>
              </a:ext>
            </a:extLst>
          </p:cNvPr>
          <p:cNvSpPr txBox="1"/>
          <p:nvPr/>
        </p:nvSpPr>
        <p:spPr>
          <a:xfrm>
            <a:off x="6012160" y="511654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Ante Pejić, 4.C</a:t>
            </a:r>
          </a:p>
        </p:txBody>
      </p:sp>
    </p:spTree>
  </p:cSld>
  <p:clrMapOvr>
    <a:masterClrMapping/>
  </p:clrMapOvr>
  <p:transition advTm="4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4.11.2023 učenici 4. C razreda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Tehničk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škol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Ruđera Boškovića Vinkovci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okviru nastavnih predmeta Kontrola i mjerenje i Robotika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posjetil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UNIOR VINKOVCI d.o.o. 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 proizvodnju otkivaka 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Vinkovcima, ulica Kneza Mislava 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Kao dio Unior grupe od 2005. godine, 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pogon 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Unior</a:t>
            </a:r>
            <a:r>
              <a:rPr lang="hr-HR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d.o.o. Vinkovci </a:t>
            </a:r>
            <a:r>
              <a:rPr lang="vi-VN" sz="28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 među najvažnijim dobavljačima automobilskih dijelova najuglednijih europskih proizvođača automobila.</a:t>
            </a:r>
            <a:endParaRPr lang="hr-H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1143000"/>
          </a:xfrm>
        </p:spPr>
        <p:txBody>
          <a:bodyPr/>
          <a:lstStyle/>
          <a:p>
            <a:pPr algn="l"/>
            <a:r>
              <a:rPr lang="hr-HR" b="1" u="sng" dirty="0">
                <a:latin typeface="Arial" pitchFamily="34" charset="0"/>
                <a:cs typeface="Arial" pitchFamily="34" charset="0"/>
              </a:rPr>
              <a:t>Uvod</a:t>
            </a:r>
          </a:p>
        </p:txBody>
      </p:sp>
    </p:spTree>
  </p:cSld>
  <p:clrMapOvr>
    <a:masterClrMapping/>
  </p:clrMapOvr>
  <p:transition advTm="4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357718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Glavni proizvodi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Uniora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su: otkivci dijelova podvozja i dijelova mehanizma za upravljanje, te raznih otkivaka za potrebe automobilske industrije.</a:t>
            </a:r>
          </a:p>
        </p:txBody>
      </p:sp>
      <p:pic>
        <p:nvPicPr>
          <p:cNvPr id="7" name="Rezervirano mjesto sadržaja 6" descr="MicrosoftTeams-image (10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857496"/>
            <a:ext cx="4110038" cy="2786082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latin typeface="Arial" pitchFamily="34" charset="0"/>
                <a:cs typeface="Arial" pitchFamily="34" charset="0"/>
              </a:rPr>
              <a:t>Glavni proizvodi </a:t>
            </a:r>
            <a:r>
              <a:rPr lang="hr-HR" u="sng" dirty="0" err="1">
                <a:latin typeface="Arial" pitchFamily="34" charset="0"/>
                <a:cs typeface="Arial" pitchFamily="34" charset="0"/>
              </a:rPr>
              <a:t>Uniora</a:t>
            </a:r>
            <a:endParaRPr lang="hr-H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71934" cy="42148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Neke od djelatnosti kojima se Unior bavi su: hladno oblikovanje profila, proizvodnja metalnih konstrukcija i njihovih dijelova, proizvodnja građevinske stolarije od metala, kovanje, prešanje, štancanje, valjanje metala i opći mehanički radovi.</a:t>
            </a:r>
            <a:r>
              <a:rPr lang="vi-VN" sz="2400" dirty="0">
                <a:latin typeface="Calibri"/>
              </a:rPr>
              <a:t> 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hr-HR" u="sng" dirty="0">
                <a:latin typeface="Arial" pitchFamily="34" charset="0"/>
                <a:cs typeface="Arial" pitchFamily="34" charset="0"/>
              </a:rPr>
              <a:t>Djelatnosti </a:t>
            </a:r>
            <a:r>
              <a:rPr lang="hr-HR" u="sng" dirty="0" err="1">
                <a:latin typeface="Arial" pitchFamily="34" charset="0"/>
                <a:cs typeface="Arial" pitchFamily="34" charset="0"/>
              </a:rPr>
              <a:t>Uniora</a:t>
            </a:r>
            <a:r>
              <a:rPr lang="hr-HR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Rezervirano mjesto sadržaja 6" descr="MicrosoftTeams-image (4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214554"/>
            <a:ext cx="4357718" cy="3143271"/>
          </a:xfrm>
        </p:spPr>
      </p:pic>
    </p:spTree>
  </p:cSld>
  <p:clrMapOvr>
    <a:masterClrMapping/>
  </p:clrMapOvr>
  <p:transition advTm="4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400552" cy="4805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Tvrtka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koristi 3 stroja za sječenje materijala (dvoje škara i jednu lomilicu), te koristi 6 indukcijskih peći za zagrijavanje.</a:t>
            </a: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Tvrtka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specijalizirana je za kovanje otkivaka do 2kg, mjesečna proizvodnja iznosi oko 450 tona.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406" y="142852"/>
            <a:ext cx="8401080" cy="1143000"/>
          </a:xfrm>
        </p:spPr>
        <p:txBody>
          <a:bodyPr/>
          <a:lstStyle/>
          <a:p>
            <a:r>
              <a:rPr lang="hr-HR" u="sng" dirty="0">
                <a:latin typeface="Arial" pitchFamily="34" charset="0"/>
                <a:cs typeface="Arial" pitchFamily="34" charset="0"/>
              </a:rPr>
              <a:t>Kovačnica </a:t>
            </a:r>
            <a:r>
              <a:rPr lang="hr-HR" u="sng" dirty="0" err="1">
                <a:latin typeface="Arial" pitchFamily="34" charset="0"/>
                <a:cs typeface="Arial" pitchFamily="34" charset="0"/>
              </a:rPr>
              <a:t>Uniora</a:t>
            </a:r>
            <a:endParaRPr lang="hr-HR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Rezervirano mjesto sadržaja 10" descr="MicrosoftTeams-image (12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428736"/>
            <a:ext cx="2786082" cy="4525962"/>
          </a:xfrm>
        </p:spPr>
      </p:pic>
    </p:spTree>
  </p:cSld>
  <p:clrMapOvr>
    <a:masterClrMapping/>
  </p:clrMapOvr>
  <p:transition advTm="4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429156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Tvrtka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ima 6 kovačkih linija, od čega su tri linije automatizirane i robotizirane (tri padajuća čekića, dva zračna čekića i jedan hidraulični čekić).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hr-HR" u="sng" dirty="0">
                <a:latin typeface="Arial" pitchFamily="34" charset="0"/>
                <a:cs typeface="Arial" pitchFamily="34" charset="0"/>
              </a:rPr>
              <a:t>Kovačke linije</a:t>
            </a:r>
          </a:p>
        </p:txBody>
      </p:sp>
      <p:pic>
        <p:nvPicPr>
          <p:cNvPr id="7" name="Rezervirano mjesto sadržaja 6" descr="MicrosoftTeams-image (9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857496"/>
            <a:ext cx="4429156" cy="2928958"/>
          </a:xfrm>
        </p:spPr>
      </p:pic>
    </p:spTree>
  </p:cSld>
  <p:clrMapOvr>
    <a:masterClrMapping/>
  </p:clrMapOvr>
  <p:transition advTm="4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Terenska nastava u tvrtci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mi se jako svidjela. Djelatnici u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Unioru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su bili jako profesionalni i odgovorni. Prisutan je timski rad, te su radnici komunikativni i imaju pozitivan odnos prema radu.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Tvrtka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je ozbiljna tvrtka i mislim da su radnici jako povjerljivi i sigurni u svoj posao. Vjerujem da će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Unior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još više napredovati,  poboljšavati svoje proizvode i uvoditi novu tehnologiju.  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15370" cy="1143008"/>
          </a:xfrm>
        </p:spPr>
        <p:txBody>
          <a:bodyPr/>
          <a:lstStyle/>
          <a:p>
            <a:r>
              <a:rPr lang="hr-HR" u="sng" dirty="0">
                <a:latin typeface="Arial" pitchFamily="34" charset="0"/>
                <a:cs typeface="Arial" pitchFamily="34" charset="0"/>
              </a:rPr>
              <a:t>Mišljenje o tvrtci </a:t>
            </a:r>
            <a:r>
              <a:rPr lang="hr-HR" u="sng" dirty="0" err="1">
                <a:latin typeface="Arial" pitchFamily="34" charset="0"/>
                <a:cs typeface="Arial" pitchFamily="34" charset="0"/>
              </a:rPr>
              <a:t>Unior</a:t>
            </a:r>
            <a:endParaRPr lang="hr-H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>
                <a:latin typeface="Arial" pitchFamily="34" charset="0"/>
                <a:cs typeface="Arial" pitchFamily="34" charset="0"/>
                <a:hlinkClick r:id="rId2"/>
              </a:rPr>
              <a:t>https://www.unior.com/hr/hr/uniorvinkovci/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>
                <a:latin typeface="Arial" pitchFamily="34" charset="0"/>
                <a:cs typeface="Arial" pitchFamily="34" charset="0"/>
                <a:hlinkClick r:id="rId3"/>
              </a:rPr>
              <a:t>https://www.poslovna.hr/lite/unior-vinkovci/716787/subjekti.aspx?AspxAutoDetectCookieSupport=1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>
                <a:latin typeface="Arial" pitchFamily="34" charset="0"/>
                <a:cs typeface="Arial" pitchFamily="34" charset="0"/>
                <a:hlinkClick r:id="rId4"/>
              </a:rPr>
              <a:t>https://www.companywall.hr/tvrtka/unior-vinkovci--doo/MMxisLbR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hr-HR" u="sng"/>
              <a:t>Izvori </a:t>
            </a:r>
            <a:endParaRPr lang="hr-HR" u="sng" dirty="0"/>
          </a:p>
        </p:txBody>
      </p:sp>
    </p:spTree>
  </p:cSld>
  <p:clrMapOvr>
    <a:masterClrMapping/>
  </p:clrMapOvr>
  <p:transition advTm="4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85720" y="4643446"/>
            <a:ext cx="6715172" cy="130473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2714620"/>
            <a:ext cx="8501122" cy="1428760"/>
          </a:xfrm>
        </p:spPr>
        <p:txBody>
          <a:bodyPr/>
          <a:lstStyle/>
          <a:p>
            <a:r>
              <a:rPr lang="hr-HR" dirty="0">
                <a:latin typeface="Arial Black" pitchFamily="34" charset="0"/>
              </a:rPr>
              <a:t>HVALA NA POZORNOSTI!</a:t>
            </a:r>
          </a:p>
        </p:txBody>
      </p:sp>
    </p:spTree>
  </p:cSld>
  <p:clrMapOvr>
    <a:masterClrMapping/>
  </p:clrMapOvr>
  <p:transition advTm="4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360</Words>
  <Application>Microsoft Office PowerPoint</Application>
  <PresentationFormat>Prikaz na zaslonu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Lucida Sans Unicode</vt:lpstr>
      <vt:lpstr>Verdana</vt:lpstr>
      <vt:lpstr>Wingdings</vt:lpstr>
      <vt:lpstr>Wingdings 2</vt:lpstr>
      <vt:lpstr>Wingdings 3</vt:lpstr>
      <vt:lpstr>Gomilanje</vt:lpstr>
      <vt:lpstr>TERENSKA NASTAVA U UNIOR d.o.o. VINKOVCI</vt:lpstr>
      <vt:lpstr>Uvod</vt:lpstr>
      <vt:lpstr>Glavni proizvodi Uniora</vt:lpstr>
      <vt:lpstr>Djelatnosti Uniora </vt:lpstr>
      <vt:lpstr>Kovačnica Uniora</vt:lpstr>
      <vt:lpstr>Kovačke linije</vt:lpstr>
      <vt:lpstr>Mišljenje o tvrtci Unior</vt:lpstr>
      <vt:lpstr>Izvori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U   TVRTCI UNIOR</dc:title>
  <dc:creator>Windows korisnik</dc:creator>
  <cp:lastModifiedBy>BENJAMIN</cp:lastModifiedBy>
  <cp:revision>12</cp:revision>
  <dcterms:created xsi:type="dcterms:W3CDTF">2023-11-10T16:25:33Z</dcterms:created>
  <dcterms:modified xsi:type="dcterms:W3CDTF">2023-11-13T07:59:59Z</dcterms:modified>
</cp:coreProperties>
</file>