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6" r:id="rId4"/>
    <p:sldId id="261" r:id="rId5"/>
    <p:sldId id="264" r:id="rId6"/>
    <p:sldId id="265" r:id="rId7"/>
    <p:sldId id="258" r:id="rId8"/>
    <p:sldId id="260" r:id="rId9"/>
    <p:sldId id="259" r:id="rId10"/>
    <p:sldId id="271" r:id="rId11"/>
    <p:sldId id="275" r:id="rId12"/>
    <p:sldId id="273" r:id="rId13"/>
    <p:sldId id="268" r:id="rId14"/>
    <p:sldId id="272" r:id="rId15"/>
    <p:sldId id="269" r:id="rId16"/>
    <p:sldId id="270" r:id="rId17"/>
    <p:sldId id="274" r:id="rId18"/>
    <p:sldId id="262" r:id="rId19"/>
    <p:sldId id="26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8B18E-48F8-4861-BD87-2CCC29F99429}" v="1327" dt="2023-10-15T14:59:57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4188B-AF69-4A5E-A86B-9E70F1A33D4A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A05C2-8B50-4BDE-AC22-0D154CE425D8}">
      <dgm:prSet/>
      <dgm:spPr/>
      <dgm:t>
        <a:bodyPr/>
        <a:lstStyle/>
        <a:p>
          <a:pPr>
            <a:defRPr b="1"/>
          </a:pPr>
          <a:r>
            <a:rPr lang="en-US" dirty="0"/>
            <a:t>210 BC</a:t>
          </a:r>
        </a:p>
      </dgm:t>
    </dgm:pt>
    <dgm:pt modelId="{AB95CE76-EC47-4565-A094-F3A894013F22}" type="parTrans" cxnId="{A6269866-249B-4455-A857-FA0C3B649562}">
      <dgm:prSet/>
      <dgm:spPr/>
      <dgm:t>
        <a:bodyPr/>
        <a:lstStyle/>
        <a:p>
          <a:endParaRPr lang="en-US"/>
        </a:p>
      </dgm:t>
    </dgm:pt>
    <dgm:pt modelId="{6EE9823A-B5C3-4E30-86C4-8286B8BD5BB2}" type="sibTrans" cxnId="{A6269866-249B-4455-A857-FA0C3B649562}">
      <dgm:prSet/>
      <dgm:spPr/>
      <dgm:t>
        <a:bodyPr/>
        <a:lstStyle/>
        <a:p>
          <a:endParaRPr lang="en-US"/>
        </a:p>
      </dgm:t>
    </dgm:pt>
    <dgm:pt modelId="{6A50C02D-B945-49B5-A920-81622D982653}">
      <dgm:prSet/>
      <dgm:spPr/>
      <dgm:t>
        <a:bodyPr/>
        <a:lstStyle/>
        <a:p>
          <a:r>
            <a:rPr lang="en-US" dirty="0"/>
            <a:t>China</a:t>
          </a:r>
        </a:p>
      </dgm:t>
    </dgm:pt>
    <dgm:pt modelId="{2831472E-44B7-4B55-81F7-B489D680FD1A}" type="parTrans" cxnId="{597BC142-ED36-4510-8717-BEF1C9117DD6}">
      <dgm:prSet/>
      <dgm:spPr/>
      <dgm:t>
        <a:bodyPr/>
        <a:lstStyle/>
        <a:p>
          <a:endParaRPr lang="en-US"/>
        </a:p>
      </dgm:t>
    </dgm:pt>
    <dgm:pt modelId="{55026A43-8140-4D5E-8EB0-D57BD36765F6}" type="sibTrans" cxnId="{597BC142-ED36-4510-8717-BEF1C9117DD6}">
      <dgm:prSet/>
      <dgm:spPr/>
      <dgm:t>
        <a:bodyPr/>
        <a:lstStyle/>
        <a:p>
          <a:endParaRPr lang="en-US"/>
        </a:p>
      </dgm:t>
    </dgm:pt>
    <dgm:pt modelId="{442A322F-4795-48A0-9C93-B38983A8F84A}">
      <dgm:prSet/>
      <dgm:spPr/>
      <dgm:t>
        <a:bodyPr/>
        <a:lstStyle/>
        <a:p>
          <a:r>
            <a:rPr lang="en-US" dirty="0"/>
            <a:t>Qin Shih Huang was buried with </a:t>
          </a:r>
          <a:r>
            <a:rPr lang="en-US" dirty="0">
              <a:latin typeface="Sagona Book"/>
            </a:rPr>
            <a:t>teraccota</a:t>
          </a:r>
          <a:r>
            <a:rPr lang="en-US" dirty="0"/>
            <a:t> soldiers that wore scarves</a:t>
          </a:r>
        </a:p>
      </dgm:t>
    </dgm:pt>
    <dgm:pt modelId="{ABC9080D-9B6D-4988-AA7F-1B6E0C8E413D}" type="parTrans" cxnId="{A77756B6-C248-4404-B646-C96332477925}">
      <dgm:prSet/>
      <dgm:spPr/>
      <dgm:t>
        <a:bodyPr/>
        <a:lstStyle/>
        <a:p>
          <a:endParaRPr lang="en-US"/>
        </a:p>
      </dgm:t>
    </dgm:pt>
    <dgm:pt modelId="{0008AB31-5E97-4269-98AE-5C007549A1CE}" type="sibTrans" cxnId="{A77756B6-C248-4404-B646-C96332477925}">
      <dgm:prSet/>
      <dgm:spPr/>
      <dgm:t>
        <a:bodyPr/>
        <a:lstStyle/>
        <a:p>
          <a:endParaRPr lang="en-US"/>
        </a:p>
      </dgm:t>
    </dgm:pt>
    <dgm:pt modelId="{E53BF820-0811-4BAF-B93F-B5E24186EF0E}">
      <dgm:prSet/>
      <dgm:spPr/>
      <dgm:t>
        <a:bodyPr/>
        <a:lstStyle/>
        <a:p>
          <a:pPr>
            <a:defRPr b="1"/>
          </a:pPr>
          <a:r>
            <a:rPr lang="en-US" dirty="0"/>
            <a:t>Late 17th century</a:t>
          </a:r>
        </a:p>
      </dgm:t>
    </dgm:pt>
    <dgm:pt modelId="{B4698A8B-0350-43DD-AB20-A1DF0FCB729F}" type="parTrans" cxnId="{6B270A01-7B71-439E-B48A-BA730F62E4F0}">
      <dgm:prSet/>
      <dgm:spPr/>
      <dgm:t>
        <a:bodyPr/>
        <a:lstStyle/>
        <a:p>
          <a:endParaRPr lang="en-US"/>
        </a:p>
      </dgm:t>
    </dgm:pt>
    <dgm:pt modelId="{5F9C556D-39FD-4CA3-8A9F-8CF0BE0D9549}" type="sibTrans" cxnId="{6B270A01-7B71-439E-B48A-BA730F62E4F0}">
      <dgm:prSet/>
      <dgm:spPr/>
      <dgm:t>
        <a:bodyPr/>
        <a:lstStyle/>
        <a:p>
          <a:endParaRPr lang="en-US"/>
        </a:p>
      </dgm:t>
    </dgm:pt>
    <dgm:pt modelId="{080F48B8-7D53-4B6C-8591-2CF8EBE44F1F}">
      <dgm:prSet/>
      <dgm:spPr/>
      <dgm:t>
        <a:bodyPr/>
        <a:lstStyle/>
        <a:p>
          <a:r>
            <a:rPr lang="en-US" dirty="0"/>
            <a:t>Louis XIV popularizes the cravat, setting a trend for French nobility.</a:t>
          </a:r>
        </a:p>
      </dgm:t>
    </dgm:pt>
    <dgm:pt modelId="{3ED508AA-D885-43DB-9AB7-F8C16B405F7D}" type="parTrans" cxnId="{EE9CC4AF-C43A-4D6B-85E2-38DDA89B6C4E}">
      <dgm:prSet/>
      <dgm:spPr/>
      <dgm:t>
        <a:bodyPr/>
        <a:lstStyle/>
        <a:p>
          <a:endParaRPr lang="en-US"/>
        </a:p>
      </dgm:t>
    </dgm:pt>
    <dgm:pt modelId="{D0A4ADAB-2EDB-41FD-A931-99297B1B0E57}" type="sibTrans" cxnId="{EE9CC4AF-C43A-4D6B-85E2-38DDA89B6C4E}">
      <dgm:prSet/>
      <dgm:spPr/>
      <dgm:t>
        <a:bodyPr/>
        <a:lstStyle/>
        <a:p>
          <a:endParaRPr lang="en-US"/>
        </a:p>
      </dgm:t>
    </dgm:pt>
    <dgm:pt modelId="{215CF432-33A4-4384-93D9-A72B7992DF92}">
      <dgm:prSet/>
      <dgm:spPr/>
      <dgm:t>
        <a:bodyPr/>
        <a:lstStyle/>
        <a:p>
          <a:pPr>
            <a:defRPr b="1"/>
          </a:pPr>
          <a:r>
            <a:rPr lang="en-US" dirty="0"/>
            <a:t>18th century</a:t>
          </a:r>
        </a:p>
      </dgm:t>
    </dgm:pt>
    <dgm:pt modelId="{06B72870-82D3-448D-8906-6238B525929D}" type="parTrans" cxnId="{1D961A82-CB3C-4BD2-871D-41DAFDB85CA2}">
      <dgm:prSet/>
      <dgm:spPr/>
      <dgm:t>
        <a:bodyPr/>
        <a:lstStyle/>
        <a:p>
          <a:endParaRPr lang="en-US"/>
        </a:p>
      </dgm:t>
    </dgm:pt>
    <dgm:pt modelId="{20775A03-5114-44E3-8433-C8CE0E082504}" type="sibTrans" cxnId="{1D961A82-CB3C-4BD2-871D-41DAFDB85CA2}">
      <dgm:prSet/>
      <dgm:spPr/>
      <dgm:t>
        <a:bodyPr/>
        <a:lstStyle/>
        <a:p>
          <a:endParaRPr lang="en-US"/>
        </a:p>
      </dgm:t>
    </dgm:pt>
    <dgm:pt modelId="{D69675A7-1E47-47C8-8F35-355FCBF183C8}">
      <dgm:prSet/>
      <dgm:spPr/>
      <dgm:t>
        <a:bodyPr/>
        <a:lstStyle/>
        <a:p>
          <a:r>
            <a:rPr lang="en-US" dirty="0"/>
            <a:t>Neckwear becomes more elaborate, transitioning from simple neckerchiefs to ornate lace cravats favored by European nobility.</a:t>
          </a:r>
        </a:p>
      </dgm:t>
    </dgm:pt>
    <dgm:pt modelId="{BAA84685-3EBC-4A39-A83D-42DBE76DD2C4}" type="parTrans" cxnId="{3DFFE178-8B02-46D9-A24B-3F3B5A14AEEF}">
      <dgm:prSet/>
      <dgm:spPr/>
      <dgm:t>
        <a:bodyPr/>
        <a:lstStyle/>
        <a:p>
          <a:endParaRPr lang="en-US"/>
        </a:p>
      </dgm:t>
    </dgm:pt>
    <dgm:pt modelId="{07C5FD91-A8EE-4F98-A716-509D08F6C6C9}" type="sibTrans" cxnId="{3DFFE178-8B02-46D9-A24B-3F3B5A14AEEF}">
      <dgm:prSet/>
      <dgm:spPr/>
      <dgm:t>
        <a:bodyPr/>
        <a:lstStyle/>
        <a:p>
          <a:endParaRPr lang="en-US"/>
        </a:p>
      </dgm:t>
    </dgm:pt>
    <dgm:pt modelId="{FBAE2422-A569-425E-952B-F2039EB7AA29}">
      <dgm:prSet/>
      <dgm:spPr/>
      <dgm:t>
        <a:bodyPr/>
        <a:lstStyle/>
        <a:p>
          <a:pPr>
            <a:defRPr b="1"/>
          </a:pPr>
          <a:r>
            <a:rPr lang="en-US" dirty="0"/>
            <a:t>19th century</a:t>
          </a:r>
        </a:p>
      </dgm:t>
    </dgm:pt>
    <dgm:pt modelId="{4B732F77-A820-48C1-A20E-B6568EDB6F5B}" type="parTrans" cxnId="{90DFB68A-E190-4950-8D70-CBDD70A577A4}">
      <dgm:prSet/>
      <dgm:spPr/>
      <dgm:t>
        <a:bodyPr/>
        <a:lstStyle/>
        <a:p>
          <a:endParaRPr lang="en-US"/>
        </a:p>
      </dgm:t>
    </dgm:pt>
    <dgm:pt modelId="{8BE78A63-E7D6-4909-A425-4D26A4681828}" type="sibTrans" cxnId="{90DFB68A-E190-4950-8D70-CBDD70A577A4}">
      <dgm:prSet/>
      <dgm:spPr/>
      <dgm:t>
        <a:bodyPr/>
        <a:lstStyle/>
        <a:p>
          <a:endParaRPr lang="en-US"/>
        </a:p>
      </dgm:t>
    </dgm:pt>
    <dgm:pt modelId="{873F7890-6DB0-479B-81E4-FF8C5C6E5467}">
      <dgm:prSet/>
      <dgm:spPr/>
      <dgm:t>
        <a:bodyPr/>
        <a:lstStyle/>
        <a:p>
          <a:r>
            <a:rPr lang="en-US" dirty="0"/>
            <a:t>The modern necktie takes shape, characterized by long, narrow ties in various knots, fabrics, and patterns, reflecting changing fashions.</a:t>
          </a:r>
        </a:p>
      </dgm:t>
    </dgm:pt>
    <dgm:pt modelId="{64CFE49C-A316-4FCA-B596-2EF431E39A2A}" type="parTrans" cxnId="{DA7669B2-6581-48BF-8911-2979F5B76337}">
      <dgm:prSet/>
      <dgm:spPr/>
      <dgm:t>
        <a:bodyPr/>
        <a:lstStyle/>
        <a:p>
          <a:endParaRPr lang="en-US"/>
        </a:p>
      </dgm:t>
    </dgm:pt>
    <dgm:pt modelId="{A385B029-9476-45EA-BC69-A1D0FAB2A58A}" type="sibTrans" cxnId="{DA7669B2-6581-48BF-8911-2979F5B76337}">
      <dgm:prSet/>
      <dgm:spPr/>
      <dgm:t>
        <a:bodyPr/>
        <a:lstStyle/>
        <a:p>
          <a:endParaRPr lang="en-US"/>
        </a:p>
      </dgm:t>
    </dgm:pt>
    <dgm:pt modelId="{A8F225AC-27A4-4EC1-A54A-96CCDC0B7D04}">
      <dgm:prSet/>
      <dgm:spPr/>
      <dgm:t>
        <a:bodyPr/>
        <a:lstStyle/>
        <a:p>
          <a:pPr>
            <a:defRPr b="1"/>
          </a:pPr>
          <a:r>
            <a:rPr lang="en-US" dirty="0"/>
            <a:t>today</a:t>
          </a:r>
        </a:p>
      </dgm:t>
    </dgm:pt>
    <dgm:pt modelId="{826E5265-E51C-45D3-830A-573579F6031E}" type="parTrans" cxnId="{53A7248F-6FF5-47FB-AD36-7ABCF86DFC41}">
      <dgm:prSet/>
      <dgm:spPr/>
      <dgm:t>
        <a:bodyPr/>
        <a:lstStyle/>
        <a:p>
          <a:endParaRPr lang="en-US"/>
        </a:p>
      </dgm:t>
    </dgm:pt>
    <dgm:pt modelId="{6D5E610A-E731-4220-A90D-8EB9FFF469C2}" type="sibTrans" cxnId="{53A7248F-6FF5-47FB-AD36-7ABCF86DFC41}">
      <dgm:prSet/>
      <dgm:spPr/>
      <dgm:t>
        <a:bodyPr/>
        <a:lstStyle/>
        <a:p>
          <a:endParaRPr lang="en-US"/>
        </a:p>
      </dgm:t>
    </dgm:pt>
    <dgm:pt modelId="{89E94388-7ADB-48C6-BDE4-0BBF353A53B7}">
      <dgm:prSet/>
      <dgm:spPr/>
      <dgm:t>
        <a:bodyPr/>
        <a:lstStyle/>
        <a:p>
          <a:r>
            <a:rPr lang="en-US" dirty="0"/>
            <a:t>The necktie is a symbol of formality and status, that evolved into the iconic accessory we know today.</a:t>
          </a:r>
        </a:p>
      </dgm:t>
    </dgm:pt>
    <dgm:pt modelId="{1BE2016C-BB38-4645-B321-2CF553EC58B9}" type="parTrans" cxnId="{ACE75E05-C0EB-4DB8-B193-CA027F99AEB9}">
      <dgm:prSet/>
      <dgm:spPr/>
      <dgm:t>
        <a:bodyPr/>
        <a:lstStyle/>
        <a:p>
          <a:endParaRPr lang="en-US"/>
        </a:p>
      </dgm:t>
    </dgm:pt>
    <dgm:pt modelId="{EC2513D9-AE9C-49A0-839E-77EF91E45C4E}" type="sibTrans" cxnId="{ACE75E05-C0EB-4DB8-B193-CA027F99AEB9}">
      <dgm:prSet/>
      <dgm:spPr/>
      <dgm:t>
        <a:bodyPr/>
        <a:lstStyle/>
        <a:p>
          <a:endParaRPr lang="en-US"/>
        </a:p>
      </dgm:t>
    </dgm:pt>
    <dgm:pt modelId="{EC4C64ED-219F-458E-81B2-B9B04235D5D2}">
      <dgm:prSet phldr="0"/>
      <dgm:spPr/>
      <dgm:t>
        <a:bodyPr/>
        <a:lstStyle/>
        <a:p>
          <a:r>
            <a:rPr lang="en-US" b="0" dirty="0">
              <a:latin typeface="Calibri"/>
              <a:cs typeface="Calibri"/>
            </a:rPr>
            <a:t>Necktie depicted in Trajan's Column in Rome, Italy, during Emperor Trajan's rule.</a:t>
          </a:r>
          <a:endParaRPr lang="en-US" dirty="0"/>
        </a:p>
      </dgm:t>
    </dgm:pt>
    <dgm:pt modelId="{FC354B4D-3B18-4298-928E-8644569A1BFE}" type="parTrans" cxnId="{3389AF30-657F-4496-8D70-11A0AB7C30A5}">
      <dgm:prSet/>
      <dgm:spPr/>
    </dgm:pt>
    <dgm:pt modelId="{7EDD7F01-02DE-44FB-AAD2-616E9F3E9519}" type="sibTrans" cxnId="{3389AF30-657F-4496-8D70-11A0AB7C30A5}">
      <dgm:prSet/>
      <dgm:spPr/>
    </dgm:pt>
    <dgm:pt modelId="{EFB06F72-F277-419B-B886-578DDFE715C9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Calibri"/>
              <a:cs typeface="Calibri"/>
            </a:rPr>
            <a:t>117AD</a:t>
          </a:r>
        </a:p>
      </dgm:t>
    </dgm:pt>
    <dgm:pt modelId="{47BF95D6-3BF0-44C7-ABC1-68E4010C07B8}" type="parTrans" cxnId="{CDF29F28-B784-4F7F-94B1-C8B938D6E70F}">
      <dgm:prSet/>
      <dgm:spPr/>
    </dgm:pt>
    <dgm:pt modelId="{D0640E36-5A38-45AD-9BD6-ED6A57955EA4}" type="sibTrans" cxnId="{CDF29F28-B784-4F7F-94B1-C8B938D6E70F}">
      <dgm:prSet/>
      <dgm:spPr/>
    </dgm:pt>
    <dgm:pt modelId="{D39BA4D2-EEF2-4092-88D1-0A0F4683346A}">
      <dgm:prSet phldr="0"/>
      <dgm:spPr/>
      <dgm:t>
        <a:bodyPr/>
        <a:lstStyle/>
        <a:p>
          <a:r>
            <a:rPr lang="en-US" b="0" dirty="0">
              <a:latin typeface="Calibri"/>
              <a:cs typeface="Calibri"/>
            </a:rPr>
            <a:t>Ancient Rome</a:t>
          </a:r>
        </a:p>
      </dgm:t>
    </dgm:pt>
    <dgm:pt modelId="{BCAE8443-D8C5-4987-BBDF-582CF785F817}" type="parTrans" cxnId="{E6E9FFD4-7879-4EDA-8267-8061B418AAD4}">
      <dgm:prSet/>
      <dgm:spPr/>
    </dgm:pt>
    <dgm:pt modelId="{5E383240-0C60-4E1E-9613-90EF816017BA}" type="sibTrans" cxnId="{E6E9FFD4-7879-4EDA-8267-8061B418AAD4}">
      <dgm:prSet/>
      <dgm:spPr/>
    </dgm:pt>
    <dgm:pt modelId="{3A18FB5E-CC53-4856-AB45-4E61B2F14FA1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Calibri"/>
              <a:cs typeface="Calibri"/>
            </a:rPr>
            <a:t>The cravat, or necktie, originates with Croatian mercenaries serving in France during the Thirty Years' War.</a:t>
          </a:r>
          <a:endParaRPr lang="en-US" dirty="0"/>
        </a:p>
      </dgm:t>
    </dgm:pt>
    <dgm:pt modelId="{65C092FE-7D3B-4F7E-ADE3-3C67CDE37135}" type="parTrans" cxnId="{CF59FC15-5D1B-4F55-94FC-A940934C05F0}">
      <dgm:prSet/>
      <dgm:spPr/>
    </dgm:pt>
    <dgm:pt modelId="{59683434-0033-47F0-8DC3-5193493A2D24}" type="sibTrans" cxnId="{CF59FC15-5D1B-4F55-94FC-A940934C05F0}">
      <dgm:prSet/>
      <dgm:spPr/>
    </dgm:pt>
    <dgm:pt modelId="{366E87D9-00BF-4D5E-98E4-D776E3EC806F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Calibri"/>
              <a:cs typeface="Calibri"/>
            </a:rPr>
            <a:t>17th century</a:t>
          </a:r>
        </a:p>
      </dgm:t>
    </dgm:pt>
    <dgm:pt modelId="{54A62978-EA34-4006-9BA4-EE4DEB0B1086}" type="parTrans" cxnId="{904E1FBF-D5A0-42AC-AF9D-D7034909D9CA}">
      <dgm:prSet/>
      <dgm:spPr/>
    </dgm:pt>
    <dgm:pt modelId="{4DECCF19-CCDF-40EB-BDB5-144C529FA04E}" type="sibTrans" cxnId="{904E1FBF-D5A0-42AC-AF9D-D7034909D9CA}">
      <dgm:prSet/>
      <dgm:spPr/>
    </dgm:pt>
    <dgm:pt modelId="{9816AA0D-A734-41B7-977C-2ACE9F79163A}" type="pres">
      <dgm:prSet presAssocID="{BBE4188B-AF69-4A5E-A86B-9E70F1A33D4A}" presName="root" presStyleCnt="0">
        <dgm:presLayoutVars>
          <dgm:chMax/>
          <dgm:chPref/>
          <dgm:animLvl val="lvl"/>
        </dgm:presLayoutVars>
      </dgm:prSet>
      <dgm:spPr/>
    </dgm:pt>
    <dgm:pt modelId="{8D0BE70F-0B82-4EFA-B234-E928B62E72DE}" type="pres">
      <dgm:prSet presAssocID="{BBE4188B-AF69-4A5E-A86B-9E70F1A33D4A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249087A6-8379-425C-BA74-F2F3EF4D7D66}" type="pres">
      <dgm:prSet presAssocID="{BBE4188B-AF69-4A5E-A86B-9E70F1A33D4A}" presName="nodes" presStyleCnt="0">
        <dgm:presLayoutVars>
          <dgm:chMax/>
          <dgm:chPref/>
          <dgm:animLvl val="lvl"/>
        </dgm:presLayoutVars>
      </dgm:prSet>
      <dgm:spPr/>
    </dgm:pt>
    <dgm:pt modelId="{3D849F67-E5EB-4431-9483-67052AE08A8E}" type="pres">
      <dgm:prSet presAssocID="{2B0A05C2-8B50-4BDE-AC22-0D154CE425D8}" presName="composite" presStyleCnt="0"/>
      <dgm:spPr/>
    </dgm:pt>
    <dgm:pt modelId="{D1631260-0536-4F62-81A3-5D8C29CBAF86}" type="pres">
      <dgm:prSet presAssocID="{2B0A05C2-8B50-4BDE-AC22-0D154CE425D8}" presName="ConnectorPoint" presStyleLbl="lnNode1" presStyleIdx="0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22B210B-5F03-401E-821A-4FCF934DE21D}" type="pres">
      <dgm:prSet presAssocID="{2B0A05C2-8B50-4BDE-AC22-0D154CE425D8}" presName="DropPinPlaceHolder" presStyleCnt="0"/>
      <dgm:spPr/>
    </dgm:pt>
    <dgm:pt modelId="{083EA25C-7BF4-438D-82A6-4C8B9EF11398}" type="pres">
      <dgm:prSet presAssocID="{2B0A05C2-8B50-4BDE-AC22-0D154CE425D8}" presName="DropPin" presStyleLbl="alignNode1" presStyleIdx="0" presStyleCnt="7"/>
      <dgm:spPr/>
    </dgm:pt>
    <dgm:pt modelId="{B2C7FFE5-4E2A-4CCE-BCDF-A3D62B46B994}" type="pres">
      <dgm:prSet presAssocID="{2B0A05C2-8B50-4BDE-AC22-0D154CE425D8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0ECDFEC-BBEF-4D2F-AC27-181AC03A7749}" type="pres">
      <dgm:prSet presAssocID="{2B0A05C2-8B50-4BDE-AC22-0D154CE425D8}" presName="L2TextContainer" presStyleLbl="revTx" presStyleIdx="0" presStyleCnt="14">
        <dgm:presLayoutVars>
          <dgm:bulletEnabled val="1"/>
        </dgm:presLayoutVars>
      </dgm:prSet>
      <dgm:spPr/>
    </dgm:pt>
    <dgm:pt modelId="{2A7294AB-E7F7-4621-BEE3-E0D2D06B0556}" type="pres">
      <dgm:prSet presAssocID="{2B0A05C2-8B50-4BDE-AC22-0D154CE425D8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A2E42049-DA73-4844-B43A-D35DC7254CE0}" type="pres">
      <dgm:prSet presAssocID="{2B0A05C2-8B50-4BDE-AC22-0D154CE425D8}" presName="ConnectLine" presStyleLbl="sibTrans1D1" presStyleIdx="0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5E3396D-8B0F-4524-A1B3-40E1AEC22C7C}" type="pres">
      <dgm:prSet presAssocID="{2B0A05C2-8B50-4BDE-AC22-0D154CE425D8}" presName="EmptyPlaceHolder" presStyleCnt="0"/>
      <dgm:spPr/>
    </dgm:pt>
    <dgm:pt modelId="{BF28CCF6-0904-414A-AE8E-8278B86381F8}" type="pres">
      <dgm:prSet presAssocID="{6EE9823A-B5C3-4E30-86C4-8286B8BD5BB2}" presName="spaceBetweenRectangles" presStyleCnt="0"/>
      <dgm:spPr/>
    </dgm:pt>
    <dgm:pt modelId="{47CE1EB1-C988-444B-8564-71617F7E5144}" type="pres">
      <dgm:prSet presAssocID="{EFB06F72-F277-419B-B886-578DDFE715C9}" presName="composite" presStyleCnt="0"/>
      <dgm:spPr/>
    </dgm:pt>
    <dgm:pt modelId="{300BFEE4-B1C9-4695-A1E7-B665B86BD2AB}" type="pres">
      <dgm:prSet presAssocID="{EFB06F72-F277-419B-B886-578DDFE715C9}" presName="ConnectorPoint" presStyleLbl="lnNode1" presStyleIdx="1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97E9FC2-300E-4959-A51D-1C98CB5401EF}" type="pres">
      <dgm:prSet presAssocID="{EFB06F72-F277-419B-B886-578DDFE715C9}" presName="DropPinPlaceHolder" presStyleCnt="0"/>
      <dgm:spPr/>
    </dgm:pt>
    <dgm:pt modelId="{C6C82D42-C31B-4DB4-B952-87FD8BB18F86}" type="pres">
      <dgm:prSet presAssocID="{EFB06F72-F277-419B-B886-578DDFE715C9}" presName="DropPin" presStyleLbl="alignNode1" presStyleIdx="1" presStyleCnt="7"/>
      <dgm:spPr/>
    </dgm:pt>
    <dgm:pt modelId="{F705BD60-16CA-4333-94EE-2DFC551BB11E}" type="pres">
      <dgm:prSet presAssocID="{EFB06F72-F277-419B-B886-578DDFE715C9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7EA6F14-24B9-4668-862E-9DDAB100757A}" type="pres">
      <dgm:prSet presAssocID="{EFB06F72-F277-419B-B886-578DDFE715C9}" presName="L2TextContainer" presStyleLbl="revTx" presStyleIdx="2" presStyleCnt="14">
        <dgm:presLayoutVars>
          <dgm:bulletEnabled val="1"/>
        </dgm:presLayoutVars>
      </dgm:prSet>
      <dgm:spPr/>
    </dgm:pt>
    <dgm:pt modelId="{3E1CCB96-1F4F-4065-8F72-93090EDF28B0}" type="pres">
      <dgm:prSet presAssocID="{EFB06F72-F277-419B-B886-578DDFE715C9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B8EA18C0-EE66-4D3D-8576-114BA8D330C1}" type="pres">
      <dgm:prSet presAssocID="{EFB06F72-F277-419B-B886-578DDFE715C9}" presName="ConnectLine" presStyleLbl="sibTrans1D1" presStyleIdx="1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2D77A81-4BB1-438B-ABC1-D4A298ED4B47}" type="pres">
      <dgm:prSet presAssocID="{EFB06F72-F277-419B-B886-578DDFE715C9}" presName="EmptyPlaceHolder" presStyleCnt="0"/>
      <dgm:spPr/>
    </dgm:pt>
    <dgm:pt modelId="{9ADAAF75-C278-4710-9524-335EC29EBFD9}" type="pres">
      <dgm:prSet presAssocID="{D0640E36-5A38-45AD-9BD6-ED6A57955EA4}" presName="spaceBetweenRectangles" presStyleCnt="0"/>
      <dgm:spPr/>
    </dgm:pt>
    <dgm:pt modelId="{FDEEA604-606E-4034-A32E-083409BC2C42}" type="pres">
      <dgm:prSet presAssocID="{366E87D9-00BF-4D5E-98E4-D776E3EC806F}" presName="composite" presStyleCnt="0"/>
      <dgm:spPr/>
    </dgm:pt>
    <dgm:pt modelId="{F91F1CD0-B519-4BD7-ADA6-FC0DD5FFEE79}" type="pres">
      <dgm:prSet presAssocID="{366E87D9-00BF-4D5E-98E4-D776E3EC806F}" presName="ConnectorPoint" presStyleLbl="lnNode1" presStyleIdx="2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E1452C1-961A-4369-A2FD-1E5A49F09033}" type="pres">
      <dgm:prSet presAssocID="{366E87D9-00BF-4D5E-98E4-D776E3EC806F}" presName="DropPinPlaceHolder" presStyleCnt="0"/>
      <dgm:spPr/>
    </dgm:pt>
    <dgm:pt modelId="{F74A56EC-F710-485F-9D88-1883A65AF654}" type="pres">
      <dgm:prSet presAssocID="{366E87D9-00BF-4D5E-98E4-D776E3EC806F}" presName="DropPin" presStyleLbl="alignNode1" presStyleIdx="2" presStyleCnt="7"/>
      <dgm:spPr/>
    </dgm:pt>
    <dgm:pt modelId="{428601AD-64E1-48B4-A147-AE2166F0AF50}" type="pres">
      <dgm:prSet presAssocID="{366E87D9-00BF-4D5E-98E4-D776E3EC806F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0E1F338-7076-44D7-824F-B63132738BB2}" type="pres">
      <dgm:prSet presAssocID="{366E87D9-00BF-4D5E-98E4-D776E3EC806F}" presName="L2TextContainer" presStyleLbl="revTx" presStyleIdx="4" presStyleCnt="14">
        <dgm:presLayoutVars>
          <dgm:bulletEnabled val="1"/>
        </dgm:presLayoutVars>
      </dgm:prSet>
      <dgm:spPr/>
    </dgm:pt>
    <dgm:pt modelId="{1F00E72D-314D-47AC-9A5C-0EAC69A636B3}" type="pres">
      <dgm:prSet presAssocID="{366E87D9-00BF-4D5E-98E4-D776E3EC806F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784F0798-A8C0-4B52-B26C-0F952077E920}" type="pres">
      <dgm:prSet presAssocID="{366E87D9-00BF-4D5E-98E4-D776E3EC806F}" presName="ConnectLine" presStyleLbl="sibTrans1D1" presStyleIdx="2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A3D29C6-C79B-4523-A17A-012D3B6D78AD}" type="pres">
      <dgm:prSet presAssocID="{366E87D9-00BF-4D5E-98E4-D776E3EC806F}" presName="EmptyPlaceHolder" presStyleCnt="0"/>
      <dgm:spPr/>
    </dgm:pt>
    <dgm:pt modelId="{58EAEDAB-E503-4909-B3ED-446B5710A5EB}" type="pres">
      <dgm:prSet presAssocID="{4DECCF19-CCDF-40EB-BDB5-144C529FA04E}" presName="spaceBetweenRectangles" presStyleCnt="0"/>
      <dgm:spPr/>
    </dgm:pt>
    <dgm:pt modelId="{E2B5F4DE-8379-4A43-B4CA-DB6EB7636C79}" type="pres">
      <dgm:prSet presAssocID="{E53BF820-0811-4BAF-B93F-B5E24186EF0E}" presName="composite" presStyleCnt="0"/>
      <dgm:spPr/>
    </dgm:pt>
    <dgm:pt modelId="{BEABDFE4-5659-4ABF-A23B-EEF2CF48BF63}" type="pres">
      <dgm:prSet presAssocID="{E53BF820-0811-4BAF-B93F-B5E24186EF0E}" presName="ConnectorPoint" presStyleLbl="lnNode1" presStyleIdx="3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2D7FAFD-C3AB-4322-B542-DBA84F66E5D0}" type="pres">
      <dgm:prSet presAssocID="{E53BF820-0811-4BAF-B93F-B5E24186EF0E}" presName="DropPinPlaceHolder" presStyleCnt="0"/>
      <dgm:spPr/>
    </dgm:pt>
    <dgm:pt modelId="{145C1E4F-C06B-4E74-8C42-DDDEABE8A901}" type="pres">
      <dgm:prSet presAssocID="{E53BF820-0811-4BAF-B93F-B5E24186EF0E}" presName="DropPin" presStyleLbl="alignNode1" presStyleIdx="3" presStyleCnt="7"/>
      <dgm:spPr/>
    </dgm:pt>
    <dgm:pt modelId="{BEC8F0EB-6816-430A-9533-5D2514968DAC}" type="pres">
      <dgm:prSet presAssocID="{E53BF820-0811-4BAF-B93F-B5E24186EF0E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E583B71-5170-4880-9F18-A6CECC68C4E6}" type="pres">
      <dgm:prSet presAssocID="{E53BF820-0811-4BAF-B93F-B5E24186EF0E}" presName="L2TextContainer" presStyleLbl="revTx" presStyleIdx="6" presStyleCnt="14">
        <dgm:presLayoutVars>
          <dgm:bulletEnabled val="1"/>
        </dgm:presLayoutVars>
      </dgm:prSet>
      <dgm:spPr/>
    </dgm:pt>
    <dgm:pt modelId="{7611A85A-FFA4-4747-A09A-E00C31C0E9FB}" type="pres">
      <dgm:prSet presAssocID="{E53BF820-0811-4BAF-B93F-B5E24186EF0E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B3EEABBB-1555-46DF-9CA3-4CA4D0E8BA67}" type="pres">
      <dgm:prSet presAssocID="{E53BF820-0811-4BAF-B93F-B5E24186EF0E}" presName="ConnectLine" presStyleLbl="sibTrans1D1" presStyleIdx="3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0E16E05-7CB0-4C2F-AEFF-BDBE1265C836}" type="pres">
      <dgm:prSet presAssocID="{E53BF820-0811-4BAF-B93F-B5E24186EF0E}" presName="EmptyPlaceHolder" presStyleCnt="0"/>
      <dgm:spPr/>
    </dgm:pt>
    <dgm:pt modelId="{EF4B96DB-1B26-46DE-A019-CBBB0C76B99F}" type="pres">
      <dgm:prSet presAssocID="{5F9C556D-39FD-4CA3-8A9F-8CF0BE0D9549}" presName="spaceBetweenRectangles" presStyleCnt="0"/>
      <dgm:spPr/>
    </dgm:pt>
    <dgm:pt modelId="{EA0F3C98-E1BF-4E2D-81B2-DD978DF0B8ED}" type="pres">
      <dgm:prSet presAssocID="{215CF432-33A4-4384-93D9-A72B7992DF92}" presName="composite" presStyleCnt="0"/>
      <dgm:spPr/>
    </dgm:pt>
    <dgm:pt modelId="{4A6B8665-EC79-43AD-94B0-19101BD7FFFF}" type="pres">
      <dgm:prSet presAssocID="{215CF432-33A4-4384-93D9-A72B7992DF92}" presName="ConnectorPoint" presStyleLbl="lnNode1" presStyleIdx="4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AC1D63E-4531-45D9-A975-11601F01AC28}" type="pres">
      <dgm:prSet presAssocID="{215CF432-33A4-4384-93D9-A72B7992DF92}" presName="DropPinPlaceHolder" presStyleCnt="0"/>
      <dgm:spPr/>
    </dgm:pt>
    <dgm:pt modelId="{3B4EFAB6-4272-492C-A55A-885B7C681C71}" type="pres">
      <dgm:prSet presAssocID="{215CF432-33A4-4384-93D9-A72B7992DF92}" presName="DropPin" presStyleLbl="alignNode1" presStyleIdx="4" presStyleCnt="7"/>
      <dgm:spPr/>
    </dgm:pt>
    <dgm:pt modelId="{1FE7B2CA-51DB-4DE6-B3E6-5C72C7A4653D}" type="pres">
      <dgm:prSet presAssocID="{215CF432-33A4-4384-93D9-A72B7992DF92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7FA8EA1-4DCD-47E4-9FF4-090130686171}" type="pres">
      <dgm:prSet presAssocID="{215CF432-33A4-4384-93D9-A72B7992DF92}" presName="L2TextContainer" presStyleLbl="revTx" presStyleIdx="8" presStyleCnt="14">
        <dgm:presLayoutVars>
          <dgm:bulletEnabled val="1"/>
        </dgm:presLayoutVars>
      </dgm:prSet>
      <dgm:spPr/>
    </dgm:pt>
    <dgm:pt modelId="{57271E94-F237-4CC1-B936-4490FD5FD9E8}" type="pres">
      <dgm:prSet presAssocID="{215CF432-33A4-4384-93D9-A72B7992DF92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CABD12D7-2B83-426C-8060-DB8C01C04866}" type="pres">
      <dgm:prSet presAssocID="{215CF432-33A4-4384-93D9-A72B7992DF92}" presName="ConnectLine" presStyleLbl="sibTrans1D1" presStyleIdx="4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97AD6BE-181F-460B-95FB-35F83DD2F2AF}" type="pres">
      <dgm:prSet presAssocID="{215CF432-33A4-4384-93D9-A72B7992DF92}" presName="EmptyPlaceHolder" presStyleCnt="0"/>
      <dgm:spPr/>
    </dgm:pt>
    <dgm:pt modelId="{512D8173-69D0-43BF-8210-4A95DA5CE831}" type="pres">
      <dgm:prSet presAssocID="{20775A03-5114-44E3-8433-C8CE0E082504}" presName="spaceBetweenRectangles" presStyleCnt="0"/>
      <dgm:spPr/>
    </dgm:pt>
    <dgm:pt modelId="{7EB22627-39D3-4CC7-AD7A-5AB784E10C6A}" type="pres">
      <dgm:prSet presAssocID="{FBAE2422-A569-425E-952B-F2039EB7AA29}" presName="composite" presStyleCnt="0"/>
      <dgm:spPr/>
    </dgm:pt>
    <dgm:pt modelId="{B21078DE-D9BC-414D-9233-A548724031A0}" type="pres">
      <dgm:prSet presAssocID="{FBAE2422-A569-425E-952B-F2039EB7AA29}" presName="ConnectorPoint" presStyleLbl="lnNode1" presStyleIdx="5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F42D858-F21D-48E2-B11B-D12D28771394}" type="pres">
      <dgm:prSet presAssocID="{FBAE2422-A569-425E-952B-F2039EB7AA29}" presName="DropPinPlaceHolder" presStyleCnt="0"/>
      <dgm:spPr/>
    </dgm:pt>
    <dgm:pt modelId="{B5A01A76-43B5-40A1-9BF1-6E67BD4886FB}" type="pres">
      <dgm:prSet presAssocID="{FBAE2422-A569-425E-952B-F2039EB7AA29}" presName="DropPin" presStyleLbl="alignNode1" presStyleIdx="5" presStyleCnt="7"/>
      <dgm:spPr/>
    </dgm:pt>
    <dgm:pt modelId="{9A6A9442-E4FB-4677-AB5F-65BA415999DE}" type="pres">
      <dgm:prSet presAssocID="{FBAE2422-A569-425E-952B-F2039EB7AA29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ECFE640-DF8B-4887-B271-B7ABAEABA016}" type="pres">
      <dgm:prSet presAssocID="{FBAE2422-A569-425E-952B-F2039EB7AA29}" presName="L2TextContainer" presStyleLbl="revTx" presStyleIdx="10" presStyleCnt="14">
        <dgm:presLayoutVars>
          <dgm:bulletEnabled val="1"/>
        </dgm:presLayoutVars>
      </dgm:prSet>
      <dgm:spPr/>
    </dgm:pt>
    <dgm:pt modelId="{C27E51BD-0B2F-49D9-8F11-57087B371A03}" type="pres">
      <dgm:prSet presAssocID="{FBAE2422-A569-425E-952B-F2039EB7AA29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4959B43B-EB92-42D3-AE62-FA0AFACC0E1C}" type="pres">
      <dgm:prSet presAssocID="{FBAE2422-A569-425E-952B-F2039EB7AA29}" presName="ConnectLine" presStyleLbl="sibTrans1D1" presStyleIdx="5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EDACAE2-EF7F-42E2-92CD-3A2AA5E5BE30}" type="pres">
      <dgm:prSet presAssocID="{FBAE2422-A569-425E-952B-F2039EB7AA29}" presName="EmptyPlaceHolder" presStyleCnt="0"/>
      <dgm:spPr/>
    </dgm:pt>
    <dgm:pt modelId="{04C49F59-02AA-4BCA-8013-C3FAFFB1B4BF}" type="pres">
      <dgm:prSet presAssocID="{8BE78A63-E7D6-4909-A425-4D26A4681828}" presName="spaceBetweenRectangles" presStyleCnt="0"/>
      <dgm:spPr/>
    </dgm:pt>
    <dgm:pt modelId="{628D136E-2201-4048-B5B0-BB8655F2538D}" type="pres">
      <dgm:prSet presAssocID="{A8F225AC-27A4-4EC1-A54A-96CCDC0B7D04}" presName="composite" presStyleCnt="0"/>
      <dgm:spPr/>
    </dgm:pt>
    <dgm:pt modelId="{476E46F7-6BA1-434A-BE88-09AFA49F1A30}" type="pres">
      <dgm:prSet presAssocID="{A8F225AC-27A4-4EC1-A54A-96CCDC0B7D04}" presName="ConnectorPoint" presStyleLbl="lnNode1" presStyleIdx="6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C10201-2DEB-4EEE-88C7-4A1D5702EFA3}" type="pres">
      <dgm:prSet presAssocID="{A8F225AC-27A4-4EC1-A54A-96CCDC0B7D04}" presName="DropPinPlaceHolder" presStyleCnt="0"/>
      <dgm:spPr/>
    </dgm:pt>
    <dgm:pt modelId="{F26155EB-2B20-4641-9E03-694DD671B8C4}" type="pres">
      <dgm:prSet presAssocID="{A8F225AC-27A4-4EC1-A54A-96CCDC0B7D04}" presName="DropPin" presStyleLbl="alignNode1" presStyleIdx="6" presStyleCnt="7"/>
      <dgm:spPr/>
    </dgm:pt>
    <dgm:pt modelId="{B059ECE8-6AF5-44BD-9BE0-51E221789CCC}" type="pres">
      <dgm:prSet presAssocID="{A8F225AC-27A4-4EC1-A54A-96CCDC0B7D04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08D4727-CA88-4F39-AA13-F211E3E30099}" type="pres">
      <dgm:prSet presAssocID="{A8F225AC-27A4-4EC1-A54A-96CCDC0B7D04}" presName="L2TextContainer" presStyleLbl="revTx" presStyleIdx="12" presStyleCnt="14">
        <dgm:presLayoutVars>
          <dgm:bulletEnabled val="1"/>
        </dgm:presLayoutVars>
      </dgm:prSet>
      <dgm:spPr/>
    </dgm:pt>
    <dgm:pt modelId="{CADBB7E3-D4AC-4491-8EF3-4A977ED150B4}" type="pres">
      <dgm:prSet presAssocID="{A8F225AC-27A4-4EC1-A54A-96CCDC0B7D04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3C0C469D-A12F-4714-8B48-4AD91EBB953F}" type="pres">
      <dgm:prSet presAssocID="{A8F225AC-27A4-4EC1-A54A-96CCDC0B7D04}" presName="ConnectLine" presStyleLbl="sibTrans1D1" presStyleIdx="6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329C8BA-DD1D-4C26-94BB-C84107102D2D}" type="pres">
      <dgm:prSet presAssocID="{A8F225AC-27A4-4EC1-A54A-96CCDC0B7D04}" presName="EmptyPlaceHolder" presStyleCnt="0"/>
      <dgm:spPr/>
    </dgm:pt>
  </dgm:ptLst>
  <dgm:cxnLst>
    <dgm:cxn modelId="{6B270A01-7B71-439E-B48A-BA730F62E4F0}" srcId="{BBE4188B-AF69-4A5E-A86B-9E70F1A33D4A}" destId="{E53BF820-0811-4BAF-B93F-B5E24186EF0E}" srcOrd="3" destOrd="0" parTransId="{B4698A8B-0350-43DD-AB20-A1DF0FCB729F}" sibTransId="{5F9C556D-39FD-4CA3-8A9F-8CF0BE0D9549}"/>
    <dgm:cxn modelId="{A5045603-679A-44DE-B9DA-F66FE6CE904C}" type="presOf" srcId="{215CF432-33A4-4384-93D9-A72B7992DF92}" destId="{57271E94-F237-4CC1-B936-4490FD5FD9E8}" srcOrd="0" destOrd="0" presId="urn:microsoft.com/office/officeart/2017/3/layout/DropPinTimeline"/>
    <dgm:cxn modelId="{ACE75E05-C0EB-4DB8-B193-CA027F99AEB9}" srcId="{A8F225AC-27A4-4EC1-A54A-96CCDC0B7D04}" destId="{89E94388-7ADB-48C6-BDE4-0BBF353A53B7}" srcOrd="0" destOrd="0" parTransId="{1BE2016C-BB38-4645-B321-2CF553EC58B9}" sibTransId="{EC2513D9-AE9C-49A0-839E-77EF91E45C4E}"/>
    <dgm:cxn modelId="{CF59FC15-5D1B-4F55-94FC-A940934C05F0}" srcId="{366E87D9-00BF-4D5E-98E4-D776E3EC806F}" destId="{3A18FB5E-CC53-4856-AB45-4E61B2F14FA1}" srcOrd="0" destOrd="0" parTransId="{65C092FE-7D3B-4F7E-ADE3-3C67CDE37135}" sibTransId="{59683434-0033-47F0-8DC3-5193493A2D24}"/>
    <dgm:cxn modelId="{63B02B25-9827-4CDD-8680-5E7E692A1F2B}" type="presOf" srcId="{442A322F-4795-48A0-9C93-B38983A8F84A}" destId="{D0ECDFEC-BBEF-4D2F-AC27-181AC03A7749}" srcOrd="0" destOrd="1" presId="urn:microsoft.com/office/officeart/2017/3/layout/DropPinTimeline"/>
    <dgm:cxn modelId="{CDF29F28-B784-4F7F-94B1-C8B938D6E70F}" srcId="{BBE4188B-AF69-4A5E-A86B-9E70F1A33D4A}" destId="{EFB06F72-F277-419B-B886-578DDFE715C9}" srcOrd="1" destOrd="0" parTransId="{47BF95D6-3BF0-44C7-ABC1-68E4010C07B8}" sibTransId="{D0640E36-5A38-45AD-9BD6-ED6A57955EA4}"/>
    <dgm:cxn modelId="{3389AF30-657F-4496-8D70-11A0AB7C30A5}" srcId="{D39BA4D2-EEF2-4092-88D1-0A0F4683346A}" destId="{EC4C64ED-219F-458E-81B2-B9B04235D5D2}" srcOrd="0" destOrd="0" parTransId="{FC354B4D-3B18-4298-928E-8644569A1BFE}" sibTransId="{7EDD7F01-02DE-44FB-AAD2-616E9F3E9519}"/>
    <dgm:cxn modelId="{64D88A32-B474-4C0A-B866-841C20F1C389}" type="presOf" srcId="{366E87D9-00BF-4D5E-98E4-D776E3EC806F}" destId="{1F00E72D-314D-47AC-9A5C-0EAC69A636B3}" srcOrd="0" destOrd="0" presId="urn:microsoft.com/office/officeart/2017/3/layout/DropPinTimeline"/>
    <dgm:cxn modelId="{778F2E34-F69E-4E22-B5DC-0FA971116A67}" type="presOf" srcId="{BBE4188B-AF69-4A5E-A86B-9E70F1A33D4A}" destId="{9816AA0D-A734-41B7-977C-2ACE9F79163A}" srcOrd="0" destOrd="0" presId="urn:microsoft.com/office/officeart/2017/3/layout/DropPinTimeline"/>
    <dgm:cxn modelId="{F0B6C53C-B690-450B-91C0-B5ABB1C81EF3}" type="presOf" srcId="{A8F225AC-27A4-4EC1-A54A-96CCDC0B7D04}" destId="{CADBB7E3-D4AC-4491-8EF3-4A977ED150B4}" srcOrd="0" destOrd="0" presId="urn:microsoft.com/office/officeart/2017/3/layout/DropPinTimeline"/>
    <dgm:cxn modelId="{8A6DE73F-A73A-4B36-B290-50C507AE6E80}" type="presOf" srcId="{E53BF820-0811-4BAF-B93F-B5E24186EF0E}" destId="{7611A85A-FFA4-4747-A09A-E00C31C0E9FB}" srcOrd="0" destOrd="0" presId="urn:microsoft.com/office/officeart/2017/3/layout/DropPinTimeline"/>
    <dgm:cxn modelId="{BCDB415C-F526-4936-824F-1A0CBBE8EB2B}" type="presOf" srcId="{EC4C64ED-219F-458E-81B2-B9B04235D5D2}" destId="{C7EA6F14-24B9-4668-862E-9DDAB100757A}" srcOrd="0" destOrd="1" presId="urn:microsoft.com/office/officeart/2017/3/layout/DropPinTimeline"/>
    <dgm:cxn modelId="{597BC142-ED36-4510-8717-BEF1C9117DD6}" srcId="{2B0A05C2-8B50-4BDE-AC22-0D154CE425D8}" destId="{6A50C02D-B945-49B5-A920-81622D982653}" srcOrd="0" destOrd="0" parTransId="{2831472E-44B7-4B55-81F7-B489D680FD1A}" sibTransId="{55026A43-8140-4D5E-8EB0-D57BD36765F6}"/>
    <dgm:cxn modelId="{07B98A65-BB5F-4E41-8CDE-6CB66B28F440}" type="presOf" srcId="{FBAE2422-A569-425E-952B-F2039EB7AA29}" destId="{C27E51BD-0B2F-49D9-8F11-57087B371A03}" srcOrd="0" destOrd="0" presId="urn:microsoft.com/office/officeart/2017/3/layout/DropPinTimeline"/>
    <dgm:cxn modelId="{A6269866-249B-4455-A857-FA0C3B649562}" srcId="{BBE4188B-AF69-4A5E-A86B-9E70F1A33D4A}" destId="{2B0A05C2-8B50-4BDE-AC22-0D154CE425D8}" srcOrd="0" destOrd="0" parTransId="{AB95CE76-EC47-4565-A094-F3A894013F22}" sibTransId="{6EE9823A-B5C3-4E30-86C4-8286B8BD5BB2}"/>
    <dgm:cxn modelId="{2ED7BA6A-B2BB-43D1-81D3-8F66064F32AA}" type="presOf" srcId="{6A50C02D-B945-49B5-A920-81622D982653}" destId="{D0ECDFEC-BBEF-4D2F-AC27-181AC03A7749}" srcOrd="0" destOrd="0" presId="urn:microsoft.com/office/officeart/2017/3/layout/DropPinTimeline"/>
    <dgm:cxn modelId="{939D4E6B-5080-4162-AF1A-BC53BFC611BB}" type="presOf" srcId="{873F7890-6DB0-479B-81E4-FF8C5C6E5467}" destId="{8ECFE640-DF8B-4887-B271-B7ABAEABA016}" srcOrd="0" destOrd="0" presId="urn:microsoft.com/office/officeart/2017/3/layout/DropPinTimeline"/>
    <dgm:cxn modelId="{F1F61654-0F33-41B1-9DBA-BFF4EF37749A}" type="presOf" srcId="{EFB06F72-F277-419B-B886-578DDFE715C9}" destId="{3E1CCB96-1F4F-4065-8F72-93090EDF28B0}" srcOrd="0" destOrd="0" presId="urn:microsoft.com/office/officeart/2017/3/layout/DropPinTimeline"/>
    <dgm:cxn modelId="{3DFFE178-8B02-46D9-A24B-3F3B5A14AEEF}" srcId="{215CF432-33A4-4384-93D9-A72B7992DF92}" destId="{D69675A7-1E47-47C8-8F35-355FCBF183C8}" srcOrd="0" destOrd="0" parTransId="{BAA84685-3EBC-4A39-A83D-42DBE76DD2C4}" sibTransId="{07C5FD91-A8EE-4F98-A716-509D08F6C6C9}"/>
    <dgm:cxn modelId="{1D961A82-CB3C-4BD2-871D-41DAFDB85CA2}" srcId="{BBE4188B-AF69-4A5E-A86B-9E70F1A33D4A}" destId="{215CF432-33A4-4384-93D9-A72B7992DF92}" srcOrd="4" destOrd="0" parTransId="{06B72870-82D3-448D-8906-6238B525929D}" sibTransId="{20775A03-5114-44E3-8433-C8CE0E082504}"/>
    <dgm:cxn modelId="{26CD4F86-8E9A-4DD5-A8E1-B5C72DAA561F}" type="presOf" srcId="{2B0A05C2-8B50-4BDE-AC22-0D154CE425D8}" destId="{2A7294AB-E7F7-4621-BEE3-E0D2D06B0556}" srcOrd="0" destOrd="0" presId="urn:microsoft.com/office/officeart/2017/3/layout/DropPinTimeline"/>
    <dgm:cxn modelId="{90DFB68A-E190-4950-8D70-CBDD70A577A4}" srcId="{BBE4188B-AF69-4A5E-A86B-9E70F1A33D4A}" destId="{FBAE2422-A569-425E-952B-F2039EB7AA29}" srcOrd="5" destOrd="0" parTransId="{4B732F77-A820-48C1-A20E-B6568EDB6F5B}" sibTransId="{8BE78A63-E7D6-4909-A425-4D26A4681828}"/>
    <dgm:cxn modelId="{53A7248F-6FF5-47FB-AD36-7ABCF86DFC41}" srcId="{BBE4188B-AF69-4A5E-A86B-9E70F1A33D4A}" destId="{A8F225AC-27A4-4EC1-A54A-96CCDC0B7D04}" srcOrd="6" destOrd="0" parTransId="{826E5265-E51C-45D3-830A-573579F6031E}" sibTransId="{6D5E610A-E731-4220-A90D-8EB9FFF469C2}"/>
    <dgm:cxn modelId="{5EAB3490-1ECB-4D02-ABC4-9CC16281EE07}" type="presOf" srcId="{3A18FB5E-CC53-4856-AB45-4E61B2F14FA1}" destId="{50E1F338-7076-44D7-824F-B63132738BB2}" srcOrd="0" destOrd="0" presId="urn:microsoft.com/office/officeart/2017/3/layout/DropPinTimeline"/>
    <dgm:cxn modelId="{EE9CC4AF-C43A-4D6B-85E2-38DDA89B6C4E}" srcId="{E53BF820-0811-4BAF-B93F-B5E24186EF0E}" destId="{080F48B8-7D53-4B6C-8591-2CF8EBE44F1F}" srcOrd="0" destOrd="0" parTransId="{3ED508AA-D885-43DB-9AB7-F8C16B405F7D}" sibTransId="{D0A4ADAB-2EDB-41FD-A931-99297B1B0E57}"/>
    <dgm:cxn modelId="{435DB8B1-0348-4926-A4AC-D5B97875F590}" type="presOf" srcId="{D69675A7-1E47-47C8-8F35-355FCBF183C8}" destId="{57FA8EA1-4DCD-47E4-9FF4-090130686171}" srcOrd="0" destOrd="0" presId="urn:microsoft.com/office/officeart/2017/3/layout/DropPinTimeline"/>
    <dgm:cxn modelId="{DA7669B2-6581-48BF-8911-2979F5B76337}" srcId="{FBAE2422-A569-425E-952B-F2039EB7AA29}" destId="{873F7890-6DB0-479B-81E4-FF8C5C6E5467}" srcOrd="0" destOrd="0" parTransId="{64CFE49C-A316-4FCA-B596-2EF431E39A2A}" sibTransId="{A385B029-9476-45EA-BC69-A1D0FAB2A58A}"/>
    <dgm:cxn modelId="{A77756B6-C248-4404-B646-C96332477925}" srcId="{6A50C02D-B945-49B5-A920-81622D982653}" destId="{442A322F-4795-48A0-9C93-B38983A8F84A}" srcOrd="0" destOrd="0" parTransId="{ABC9080D-9B6D-4988-AA7F-1B6E0C8E413D}" sibTransId="{0008AB31-5E97-4269-98AE-5C007549A1CE}"/>
    <dgm:cxn modelId="{904E1FBF-D5A0-42AC-AF9D-D7034909D9CA}" srcId="{BBE4188B-AF69-4A5E-A86B-9E70F1A33D4A}" destId="{366E87D9-00BF-4D5E-98E4-D776E3EC806F}" srcOrd="2" destOrd="0" parTransId="{54A62978-EA34-4006-9BA4-EE4DEB0B1086}" sibTransId="{4DECCF19-CCDF-40EB-BDB5-144C529FA04E}"/>
    <dgm:cxn modelId="{F1E075C8-2EFA-4C09-BD75-CD396FA53743}" type="presOf" srcId="{D39BA4D2-EEF2-4092-88D1-0A0F4683346A}" destId="{C7EA6F14-24B9-4668-862E-9DDAB100757A}" srcOrd="0" destOrd="0" presId="urn:microsoft.com/office/officeart/2017/3/layout/DropPinTimeline"/>
    <dgm:cxn modelId="{E6E9FFD4-7879-4EDA-8267-8061B418AAD4}" srcId="{EFB06F72-F277-419B-B886-578DDFE715C9}" destId="{D39BA4D2-EEF2-4092-88D1-0A0F4683346A}" srcOrd="0" destOrd="0" parTransId="{BCAE8443-D8C5-4987-BBDF-582CF785F817}" sibTransId="{5E383240-0C60-4E1E-9613-90EF816017BA}"/>
    <dgm:cxn modelId="{72FDB8DB-B224-4FAA-9857-BE678F08D558}" type="presOf" srcId="{89E94388-7ADB-48C6-BDE4-0BBF353A53B7}" destId="{A08D4727-CA88-4F39-AA13-F211E3E30099}" srcOrd="0" destOrd="0" presId="urn:microsoft.com/office/officeart/2017/3/layout/DropPinTimeline"/>
    <dgm:cxn modelId="{B1E8EADB-94BF-40B2-86F1-EC08F0386FED}" type="presOf" srcId="{080F48B8-7D53-4B6C-8591-2CF8EBE44F1F}" destId="{8E583B71-5170-4880-9F18-A6CECC68C4E6}" srcOrd="0" destOrd="0" presId="urn:microsoft.com/office/officeart/2017/3/layout/DropPinTimeline"/>
    <dgm:cxn modelId="{3652FB0A-5312-4EF6-946B-29B8CAE1B075}" type="presParOf" srcId="{9816AA0D-A734-41B7-977C-2ACE9F79163A}" destId="{8D0BE70F-0B82-4EFA-B234-E928B62E72DE}" srcOrd="0" destOrd="0" presId="urn:microsoft.com/office/officeart/2017/3/layout/DropPinTimeline"/>
    <dgm:cxn modelId="{F4BC16EA-6781-4997-A51A-F7D58DC46496}" type="presParOf" srcId="{9816AA0D-A734-41B7-977C-2ACE9F79163A}" destId="{249087A6-8379-425C-BA74-F2F3EF4D7D66}" srcOrd="1" destOrd="0" presId="urn:microsoft.com/office/officeart/2017/3/layout/DropPinTimeline"/>
    <dgm:cxn modelId="{0D03B21F-A454-44F4-8459-4EF7172408D3}" type="presParOf" srcId="{249087A6-8379-425C-BA74-F2F3EF4D7D66}" destId="{3D849F67-E5EB-4431-9483-67052AE08A8E}" srcOrd="0" destOrd="0" presId="urn:microsoft.com/office/officeart/2017/3/layout/DropPinTimeline"/>
    <dgm:cxn modelId="{5F4698FF-2245-47FF-A1F2-1A45A316E806}" type="presParOf" srcId="{3D849F67-E5EB-4431-9483-67052AE08A8E}" destId="{D1631260-0536-4F62-81A3-5D8C29CBAF86}" srcOrd="0" destOrd="0" presId="urn:microsoft.com/office/officeart/2017/3/layout/DropPinTimeline"/>
    <dgm:cxn modelId="{281E0608-34F1-475B-8B3D-3E61D90CD947}" type="presParOf" srcId="{3D849F67-E5EB-4431-9483-67052AE08A8E}" destId="{A22B210B-5F03-401E-821A-4FCF934DE21D}" srcOrd="1" destOrd="0" presId="urn:microsoft.com/office/officeart/2017/3/layout/DropPinTimeline"/>
    <dgm:cxn modelId="{2649B0E1-CD17-4E1C-A848-A3A3DCF63E00}" type="presParOf" srcId="{A22B210B-5F03-401E-821A-4FCF934DE21D}" destId="{083EA25C-7BF4-438D-82A6-4C8B9EF11398}" srcOrd="0" destOrd="0" presId="urn:microsoft.com/office/officeart/2017/3/layout/DropPinTimeline"/>
    <dgm:cxn modelId="{AE8A5D6F-78EE-4242-88F5-84BEFD5A4488}" type="presParOf" srcId="{A22B210B-5F03-401E-821A-4FCF934DE21D}" destId="{B2C7FFE5-4E2A-4CCE-BCDF-A3D62B46B994}" srcOrd="1" destOrd="0" presId="urn:microsoft.com/office/officeart/2017/3/layout/DropPinTimeline"/>
    <dgm:cxn modelId="{C83715F3-D607-4E71-A089-06281D6E84E9}" type="presParOf" srcId="{3D849F67-E5EB-4431-9483-67052AE08A8E}" destId="{D0ECDFEC-BBEF-4D2F-AC27-181AC03A7749}" srcOrd="2" destOrd="0" presId="urn:microsoft.com/office/officeart/2017/3/layout/DropPinTimeline"/>
    <dgm:cxn modelId="{DF6FF0E4-69C7-43A3-A55C-DA00A8D8443A}" type="presParOf" srcId="{3D849F67-E5EB-4431-9483-67052AE08A8E}" destId="{2A7294AB-E7F7-4621-BEE3-E0D2D06B0556}" srcOrd="3" destOrd="0" presId="urn:microsoft.com/office/officeart/2017/3/layout/DropPinTimeline"/>
    <dgm:cxn modelId="{C580399B-8E1B-40C9-A77D-35540CCF46FA}" type="presParOf" srcId="{3D849F67-E5EB-4431-9483-67052AE08A8E}" destId="{A2E42049-DA73-4844-B43A-D35DC7254CE0}" srcOrd="4" destOrd="0" presId="urn:microsoft.com/office/officeart/2017/3/layout/DropPinTimeline"/>
    <dgm:cxn modelId="{6FABA9FE-57B6-41F2-9598-878F12ACDABE}" type="presParOf" srcId="{3D849F67-E5EB-4431-9483-67052AE08A8E}" destId="{35E3396D-8B0F-4524-A1B3-40E1AEC22C7C}" srcOrd="5" destOrd="0" presId="urn:microsoft.com/office/officeart/2017/3/layout/DropPinTimeline"/>
    <dgm:cxn modelId="{3B4D60CD-6613-4796-9473-A7C5CBF46FA3}" type="presParOf" srcId="{249087A6-8379-425C-BA74-F2F3EF4D7D66}" destId="{BF28CCF6-0904-414A-AE8E-8278B86381F8}" srcOrd="1" destOrd="0" presId="urn:microsoft.com/office/officeart/2017/3/layout/DropPinTimeline"/>
    <dgm:cxn modelId="{54317B58-F9A5-4B7D-89D4-CB5E37C6BC6A}" type="presParOf" srcId="{249087A6-8379-425C-BA74-F2F3EF4D7D66}" destId="{47CE1EB1-C988-444B-8564-71617F7E5144}" srcOrd="2" destOrd="0" presId="urn:microsoft.com/office/officeart/2017/3/layout/DropPinTimeline"/>
    <dgm:cxn modelId="{A91B3129-87CC-45A2-8E79-AA270DE087E4}" type="presParOf" srcId="{47CE1EB1-C988-444B-8564-71617F7E5144}" destId="{300BFEE4-B1C9-4695-A1E7-B665B86BD2AB}" srcOrd="0" destOrd="0" presId="urn:microsoft.com/office/officeart/2017/3/layout/DropPinTimeline"/>
    <dgm:cxn modelId="{859A2528-AF92-4A36-A56F-A72C39E4934A}" type="presParOf" srcId="{47CE1EB1-C988-444B-8564-71617F7E5144}" destId="{F97E9FC2-300E-4959-A51D-1C98CB5401EF}" srcOrd="1" destOrd="0" presId="urn:microsoft.com/office/officeart/2017/3/layout/DropPinTimeline"/>
    <dgm:cxn modelId="{8A71DF45-5843-408B-B3E3-90424029C306}" type="presParOf" srcId="{F97E9FC2-300E-4959-A51D-1C98CB5401EF}" destId="{C6C82D42-C31B-4DB4-B952-87FD8BB18F86}" srcOrd="0" destOrd="0" presId="urn:microsoft.com/office/officeart/2017/3/layout/DropPinTimeline"/>
    <dgm:cxn modelId="{D6894593-E45F-473A-ABC9-EBE148D8280B}" type="presParOf" srcId="{F97E9FC2-300E-4959-A51D-1C98CB5401EF}" destId="{F705BD60-16CA-4333-94EE-2DFC551BB11E}" srcOrd="1" destOrd="0" presId="urn:microsoft.com/office/officeart/2017/3/layout/DropPinTimeline"/>
    <dgm:cxn modelId="{6AF11D3E-3B09-4E4C-AEDD-B8B6830A1127}" type="presParOf" srcId="{47CE1EB1-C988-444B-8564-71617F7E5144}" destId="{C7EA6F14-24B9-4668-862E-9DDAB100757A}" srcOrd="2" destOrd="0" presId="urn:microsoft.com/office/officeart/2017/3/layout/DropPinTimeline"/>
    <dgm:cxn modelId="{10AE2E4A-4B13-4003-92A7-37113791E923}" type="presParOf" srcId="{47CE1EB1-C988-444B-8564-71617F7E5144}" destId="{3E1CCB96-1F4F-4065-8F72-93090EDF28B0}" srcOrd="3" destOrd="0" presId="urn:microsoft.com/office/officeart/2017/3/layout/DropPinTimeline"/>
    <dgm:cxn modelId="{3244E720-2F9F-4D73-993D-905E11F9D206}" type="presParOf" srcId="{47CE1EB1-C988-444B-8564-71617F7E5144}" destId="{B8EA18C0-EE66-4D3D-8576-114BA8D330C1}" srcOrd="4" destOrd="0" presId="urn:microsoft.com/office/officeart/2017/3/layout/DropPinTimeline"/>
    <dgm:cxn modelId="{D4A9FF69-9758-4C6F-8E47-221BA69D20D7}" type="presParOf" srcId="{47CE1EB1-C988-444B-8564-71617F7E5144}" destId="{F2D77A81-4BB1-438B-ABC1-D4A298ED4B47}" srcOrd="5" destOrd="0" presId="urn:microsoft.com/office/officeart/2017/3/layout/DropPinTimeline"/>
    <dgm:cxn modelId="{5F1EEA9F-8D5A-4121-9459-5D18B52165F4}" type="presParOf" srcId="{249087A6-8379-425C-BA74-F2F3EF4D7D66}" destId="{9ADAAF75-C278-4710-9524-335EC29EBFD9}" srcOrd="3" destOrd="0" presId="urn:microsoft.com/office/officeart/2017/3/layout/DropPinTimeline"/>
    <dgm:cxn modelId="{EF349259-DF0D-4480-BD2C-C49105D76562}" type="presParOf" srcId="{249087A6-8379-425C-BA74-F2F3EF4D7D66}" destId="{FDEEA604-606E-4034-A32E-083409BC2C42}" srcOrd="4" destOrd="0" presId="urn:microsoft.com/office/officeart/2017/3/layout/DropPinTimeline"/>
    <dgm:cxn modelId="{D8BBD8B1-3DF0-4550-BB3D-21F7A99585B8}" type="presParOf" srcId="{FDEEA604-606E-4034-A32E-083409BC2C42}" destId="{F91F1CD0-B519-4BD7-ADA6-FC0DD5FFEE79}" srcOrd="0" destOrd="0" presId="urn:microsoft.com/office/officeart/2017/3/layout/DropPinTimeline"/>
    <dgm:cxn modelId="{A9635622-B726-4459-BC7F-92536BB4DB87}" type="presParOf" srcId="{FDEEA604-606E-4034-A32E-083409BC2C42}" destId="{7E1452C1-961A-4369-A2FD-1E5A49F09033}" srcOrd="1" destOrd="0" presId="urn:microsoft.com/office/officeart/2017/3/layout/DropPinTimeline"/>
    <dgm:cxn modelId="{43C92DC9-7780-4FE4-B7B6-45EADD9D890E}" type="presParOf" srcId="{7E1452C1-961A-4369-A2FD-1E5A49F09033}" destId="{F74A56EC-F710-485F-9D88-1883A65AF654}" srcOrd="0" destOrd="0" presId="urn:microsoft.com/office/officeart/2017/3/layout/DropPinTimeline"/>
    <dgm:cxn modelId="{8682325F-291C-41FC-B3A7-47B88DCA5B05}" type="presParOf" srcId="{7E1452C1-961A-4369-A2FD-1E5A49F09033}" destId="{428601AD-64E1-48B4-A147-AE2166F0AF50}" srcOrd="1" destOrd="0" presId="urn:microsoft.com/office/officeart/2017/3/layout/DropPinTimeline"/>
    <dgm:cxn modelId="{026F831B-3470-4953-8F24-DC3EAB356AFC}" type="presParOf" srcId="{FDEEA604-606E-4034-A32E-083409BC2C42}" destId="{50E1F338-7076-44D7-824F-B63132738BB2}" srcOrd="2" destOrd="0" presId="urn:microsoft.com/office/officeart/2017/3/layout/DropPinTimeline"/>
    <dgm:cxn modelId="{D4C8BDE3-3E31-490C-8DC7-0309DD3CC1ED}" type="presParOf" srcId="{FDEEA604-606E-4034-A32E-083409BC2C42}" destId="{1F00E72D-314D-47AC-9A5C-0EAC69A636B3}" srcOrd="3" destOrd="0" presId="urn:microsoft.com/office/officeart/2017/3/layout/DropPinTimeline"/>
    <dgm:cxn modelId="{5CCD3E0D-C79B-49BE-A805-4AF3FE4E0292}" type="presParOf" srcId="{FDEEA604-606E-4034-A32E-083409BC2C42}" destId="{784F0798-A8C0-4B52-B26C-0F952077E920}" srcOrd="4" destOrd="0" presId="urn:microsoft.com/office/officeart/2017/3/layout/DropPinTimeline"/>
    <dgm:cxn modelId="{470E8156-3536-48D1-9424-A14E7799DB7F}" type="presParOf" srcId="{FDEEA604-606E-4034-A32E-083409BC2C42}" destId="{0A3D29C6-C79B-4523-A17A-012D3B6D78AD}" srcOrd="5" destOrd="0" presId="urn:microsoft.com/office/officeart/2017/3/layout/DropPinTimeline"/>
    <dgm:cxn modelId="{71A433B5-4702-4F8E-89D8-C07660740048}" type="presParOf" srcId="{249087A6-8379-425C-BA74-F2F3EF4D7D66}" destId="{58EAEDAB-E503-4909-B3ED-446B5710A5EB}" srcOrd="5" destOrd="0" presId="urn:microsoft.com/office/officeart/2017/3/layout/DropPinTimeline"/>
    <dgm:cxn modelId="{F8151ECD-E57F-44BC-B752-2B48C1433A66}" type="presParOf" srcId="{249087A6-8379-425C-BA74-F2F3EF4D7D66}" destId="{E2B5F4DE-8379-4A43-B4CA-DB6EB7636C79}" srcOrd="6" destOrd="0" presId="urn:microsoft.com/office/officeart/2017/3/layout/DropPinTimeline"/>
    <dgm:cxn modelId="{76C8C811-500E-40A7-BCCF-4E6B753F64B1}" type="presParOf" srcId="{E2B5F4DE-8379-4A43-B4CA-DB6EB7636C79}" destId="{BEABDFE4-5659-4ABF-A23B-EEF2CF48BF63}" srcOrd="0" destOrd="0" presId="urn:microsoft.com/office/officeart/2017/3/layout/DropPinTimeline"/>
    <dgm:cxn modelId="{52355D9E-AF8B-46EB-9881-8EDF940308F9}" type="presParOf" srcId="{E2B5F4DE-8379-4A43-B4CA-DB6EB7636C79}" destId="{82D7FAFD-C3AB-4322-B542-DBA84F66E5D0}" srcOrd="1" destOrd="0" presId="urn:microsoft.com/office/officeart/2017/3/layout/DropPinTimeline"/>
    <dgm:cxn modelId="{FFDFD71A-4E72-4652-AD4B-0A537C69834D}" type="presParOf" srcId="{82D7FAFD-C3AB-4322-B542-DBA84F66E5D0}" destId="{145C1E4F-C06B-4E74-8C42-DDDEABE8A901}" srcOrd="0" destOrd="0" presId="urn:microsoft.com/office/officeart/2017/3/layout/DropPinTimeline"/>
    <dgm:cxn modelId="{2958C35F-4443-49CD-8F35-BE6B70C356C6}" type="presParOf" srcId="{82D7FAFD-C3AB-4322-B542-DBA84F66E5D0}" destId="{BEC8F0EB-6816-430A-9533-5D2514968DAC}" srcOrd="1" destOrd="0" presId="urn:microsoft.com/office/officeart/2017/3/layout/DropPinTimeline"/>
    <dgm:cxn modelId="{DE9C4177-CF4E-4C43-A95B-5C579ADC7F7C}" type="presParOf" srcId="{E2B5F4DE-8379-4A43-B4CA-DB6EB7636C79}" destId="{8E583B71-5170-4880-9F18-A6CECC68C4E6}" srcOrd="2" destOrd="0" presId="urn:microsoft.com/office/officeart/2017/3/layout/DropPinTimeline"/>
    <dgm:cxn modelId="{C44C1297-601F-43F0-AE3C-F8564444CB69}" type="presParOf" srcId="{E2B5F4DE-8379-4A43-B4CA-DB6EB7636C79}" destId="{7611A85A-FFA4-4747-A09A-E00C31C0E9FB}" srcOrd="3" destOrd="0" presId="urn:microsoft.com/office/officeart/2017/3/layout/DropPinTimeline"/>
    <dgm:cxn modelId="{B2946386-6455-4009-AAC4-B0B17D4C7DC8}" type="presParOf" srcId="{E2B5F4DE-8379-4A43-B4CA-DB6EB7636C79}" destId="{B3EEABBB-1555-46DF-9CA3-4CA4D0E8BA67}" srcOrd="4" destOrd="0" presId="urn:microsoft.com/office/officeart/2017/3/layout/DropPinTimeline"/>
    <dgm:cxn modelId="{40447EA0-BAD8-4FBB-AB99-C9451F9E22E2}" type="presParOf" srcId="{E2B5F4DE-8379-4A43-B4CA-DB6EB7636C79}" destId="{80E16E05-7CB0-4C2F-AEFF-BDBE1265C836}" srcOrd="5" destOrd="0" presId="urn:microsoft.com/office/officeart/2017/3/layout/DropPinTimeline"/>
    <dgm:cxn modelId="{E57AFA5C-DF8A-40A1-BB2F-E5926FCD3493}" type="presParOf" srcId="{249087A6-8379-425C-BA74-F2F3EF4D7D66}" destId="{EF4B96DB-1B26-46DE-A019-CBBB0C76B99F}" srcOrd="7" destOrd="0" presId="urn:microsoft.com/office/officeart/2017/3/layout/DropPinTimeline"/>
    <dgm:cxn modelId="{78B46EF6-8417-45C7-9AC1-072C32978055}" type="presParOf" srcId="{249087A6-8379-425C-BA74-F2F3EF4D7D66}" destId="{EA0F3C98-E1BF-4E2D-81B2-DD978DF0B8ED}" srcOrd="8" destOrd="0" presId="urn:microsoft.com/office/officeart/2017/3/layout/DropPinTimeline"/>
    <dgm:cxn modelId="{74B2A4C2-EC28-4150-A0D8-66F4F5E19E66}" type="presParOf" srcId="{EA0F3C98-E1BF-4E2D-81B2-DD978DF0B8ED}" destId="{4A6B8665-EC79-43AD-94B0-19101BD7FFFF}" srcOrd="0" destOrd="0" presId="urn:microsoft.com/office/officeart/2017/3/layout/DropPinTimeline"/>
    <dgm:cxn modelId="{0F89ACBF-1D91-4D73-884C-69C53443C8ED}" type="presParOf" srcId="{EA0F3C98-E1BF-4E2D-81B2-DD978DF0B8ED}" destId="{AAC1D63E-4531-45D9-A975-11601F01AC28}" srcOrd="1" destOrd="0" presId="urn:microsoft.com/office/officeart/2017/3/layout/DropPinTimeline"/>
    <dgm:cxn modelId="{DF1B1CCF-7344-43C1-9C27-8FE6D444A8D3}" type="presParOf" srcId="{AAC1D63E-4531-45D9-A975-11601F01AC28}" destId="{3B4EFAB6-4272-492C-A55A-885B7C681C71}" srcOrd="0" destOrd="0" presId="urn:microsoft.com/office/officeart/2017/3/layout/DropPinTimeline"/>
    <dgm:cxn modelId="{A212C379-77A4-4994-9081-4BB10F0EC21F}" type="presParOf" srcId="{AAC1D63E-4531-45D9-A975-11601F01AC28}" destId="{1FE7B2CA-51DB-4DE6-B3E6-5C72C7A4653D}" srcOrd="1" destOrd="0" presId="urn:microsoft.com/office/officeart/2017/3/layout/DropPinTimeline"/>
    <dgm:cxn modelId="{9EF346A4-06FD-4C3A-B39C-A47FCA4A2FA4}" type="presParOf" srcId="{EA0F3C98-E1BF-4E2D-81B2-DD978DF0B8ED}" destId="{57FA8EA1-4DCD-47E4-9FF4-090130686171}" srcOrd="2" destOrd="0" presId="urn:microsoft.com/office/officeart/2017/3/layout/DropPinTimeline"/>
    <dgm:cxn modelId="{10933CDC-98FF-4B3B-8334-32FD536E6443}" type="presParOf" srcId="{EA0F3C98-E1BF-4E2D-81B2-DD978DF0B8ED}" destId="{57271E94-F237-4CC1-B936-4490FD5FD9E8}" srcOrd="3" destOrd="0" presId="urn:microsoft.com/office/officeart/2017/3/layout/DropPinTimeline"/>
    <dgm:cxn modelId="{6F210ED0-CBE6-4E92-80D2-01CDAEFB181E}" type="presParOf" srcId="{EA0F3C98-E1BF-4E2D-81B2-DD978DF0B8ED}" destId="{CABD12D7-2B83-426C-8060-DB8C01C04866}" srcOrd="4" destOrd="0" presId="urn:microsoft.com/office/officeart/2017/3/layout/DropPinTimeline"/>
    <dgm:cxn modelId="{155D408B-DCCF-4BC1-83B1-064DEEBFE0DC}" type="presParOf" srcId="{EA0F3C98-E1BF-4E2D-81B2-DD978DF0B8ED}" destId="{497AD6BE-181F-460B-95FB-35F83DD2F2AF}" srcOrd="5" destOrd="0" presId="urn:microsoft.com/office/officeart/2017/3/layout/DropPinTimeline"/>
    <dgm:cxn modelId="{EEE564A2-9F85-4425-AB1B-DAC097C6D953}" type="presParOf" srcId="{249087A6-8379-425C-BA74-F2F3EF4D7D66}" destId="{512D8173-69D0-43BF-8210-4A95DA5CE831}" srcOrd="9" destOrd="0" presId="urn:microsoft.com/office/officeart/2017/3/layout/DropPinTimeline"/>
    <dgm:cxn modelId="{967EDCEA-16C1-4104-A3CF-A7370E945763}" type="presParOf" srcId="{249087A6-8379-425C-BA74-F2F3EF4D7D66}" destId="{7EB22627-39D3-4CC7-AD7A-5AB784E10C6A}" srcOrd="10" destOrd="0" presId="urn:microsoft.com/office/officeart/2017/3/layout/DropPinTimeline"/>
    <dgm:cxn modelId="{5F84E857-9C13-4C5D-90A7-5D2BABDCE961}" type="presParOf" srcId="{7EB22627-39D3-4CC7-AD7A-5AB784E10C6A}" destId="{B21078DE-D9BC-414D-9233-A548724031A0}" srcOrd="0" destOrd="0" presId="urn:microsoft.com/office/officeart/2017/3/layout/DropPinTimeline"/>
    <dgm:cxn modelId="{0BEFAF34-FD69-487A-956D-3D293E68955B}" type="presParOf" srcId="{7EB22627-39D3-4CC7-AD7A-5AB784E10C6A}" destId="{AF42D858-F21D-48E2-B11B-D12D28771394}" srcOrd="1" destOrd="0" presId="urn:microsoft.com/office/officeart/2017/3/layout/DropPinTimeline"/>
    <dgm:cxn modelId="{C6302505-1E92-4D46-A025-FE2AE65E5F07}" type="presParOf" srcId="{AF42D858-F21D-48E2-B11B-D12D28771394}" destId="{B5A01A76-43B5-40A1-9BF1-6E67BD4886FB}" srcOrd="0" destOrd="0" presId="urn:microsoft.com/office/officeart/2017/3/layout/DropPinTimeline"/>
    <dgm:cxn modelId="{3A36FE98-F7CF-4FDF-A317-AEDADE19F2B5}" type="presParOf" srcId="{AF42D858-F21D-48E2-B11B-D12D28771394}" destId="{9A6A9442-E4FB-4677-AB5F-65BA415999DE}" srcOrd="1" destOrd="0" presId="urn:microsoft.com/office/officeart/2017/3/layout/DropPinTimeline"/>
    <dgm:cxn modelId="{C257EEDC-04FB-46B2-A6CC-B45BED8A9516}" type="presParOf" srcId="{7EB22627-39D3-4CC7-AD7A-5AB784E10C6A}" destId="{8ECFE640-DF8B-4887-B271-B7ABAEABA016}" srcOrd="2" destOrd="0" presId="urn:microsoft.com/office/officeart/2017/3/layout/DropPinTimeline"/>
    <dgm:cxn modelId="{0F69EA8C-F38C-429C-B089-96C8E4EEC823}" type="presParOf" srcId="{7EB22627-39D3-4CC7-AD7A-5AB784E10C6A}" destId="{C27E51BD-0B2F-49D9-8F11-57087B371A03}" srcOrd="3" destOrd="0" presId="urn:microsoft.com/office/officeart/2017/3/layout/DropPinTimeline"/>
    <dgm:cxn modelId="{5CA97EC9-BA3B-46F5-95EB-ED5C6F72D70B}" type="presParOf" srcId="{7EB22627-39D3-4CC7-AD7A-5AB784E10C6A}" destId="{4959B43B-EB92-42D3-AE62-FA0AFACC0E1C}" srcOrd="4" destOrd="0" presId="urn:microsoft.com/office/officeart/2017/3/layout/DropPinTimeline"/>
    <dgm:cxn modelId="{8404918B-6844-4110-AF23-0CBEB9AB97F6}" type="presParOf" srcId="{7EB22627-39D3-4CC7-AD7A-5AB784E10C6A}" destId="{9EDACAE2-EF7F-42E2-92CD-3A2AA5E5BE30}" srcOrd="5" destOrd="0" presId="urn:microsoft.com/office/officeart/2017/3/layout/DropPinTimeline"/>
    <dgm:cxn modelId="{476DED6B-C62D-4B19-BA21-034E10C6692B}" type="presParOf" srcId="{249087A6-8379-425C-BA74-F2F3EF4D7D66}" destId="{04C49F59-02AA-4BCA-8013-C3FAFFB1B4BF}" srcOrd="11" destOrd="0" presId="urn:microsoft.com/office/officeart/2017/3/layout/DropPinTimeline"/>
    <dgm:cxn modelId="{5D1BA61A-3738-471B-9E4C-D4A83C07CFED}" type="presParOf" srcId="{249087A6-8379-425C-BA74-F2F3EF4D7D66}" destId="{628D136E-2201-4048-B5B0-BB8655F2538D}" srcOrd="12" destOrd="0" presId="urn:microsoft.com/office/officeart/2017/3/layout/DropPinTimeline"/>
    <dgm:cxn modelId="{0C899109-F281-4391-9A47-C3FFA692818F}" type="presParOf" srcId="{628D136E-2201-4048-B5B0-BB8655F2538D}" destId="{476E46F7-6BA1-434A-BE88-09AFA49F1A30}" srcOrd="0" destOrd="0" presId="urn:microsoft.com/office/officeart/2017/3/layout/DropPinTimeline"/>
    <dgm:cxn modelId="{C3174C56-6836-4FBC-8831-7525A5275955}" type="presParOf" srcId="{628D136E-2201-4048-B5B0-BB8655F2538D}" destId="{18C10201-2DEB-4EEE-88C7-4A1D5702EFA3}" srcOrd="1" destOrd="0" presId="urn:microsoft.com/office/officeart/2017/3/layout/DropPinTimeline"/>
    <dgm:cxn modelId="{1652F369-013E-489F-86F5-42C220211F79}" type="presParOf" srcId="{18C10201-2DEB-4EEE-88C7-4A1D5702EFA3}" destId="{F26155EB-2B20-4641-9E03-694DD671B8C4}" srcOrd="0" destOrd="0" presId="urn:microsoft.com/office/officeart/2017/3/layout/DropPinTimeline"/>
    <dgm:cxn modelId="{055816BE-36C7-4AE2-9199-E7BF663158C7}" type="presParOf" srcId="{18C10201-2DEB-4EEE-88C7-4A1D5702EFA3}" destId="{B059ECE8-6AF5-44BD-9BE0-51E221789CCC}" srcOrd="1" destOrd="0" presId="urn:microsoft.com/office/officeart/2017/3/layout/DropPinTimeline"/>
    <dgm:cxn modelId="{5767ED9E-5489-47C7-9345-896B0CFA9131}" type="presParOf" srcId="{628D136E-2201-4048-B5B0-BB8655F2538D}" destId="{A08D4727-CA88-4F39-AA13-F211E3E30099}" srcOrd="2" destOrd="0" presId="urn:microsoft.com/office/officeart/2017/3/layout/DropPinTimeline"/>
    <dgm:cxn modelId="{C47768C4-8EB5-4941-AD06-45D3998F9399}" type="presParOf" srcId="{628D136E-2201-4048-B5B0-BB8655F2538D}" destId="{CADBB7E3-D4AC-4491-8EF3-4A977ED150B4}" srcOrd="3" destOrd="0" presId="urn:microsoft.com/office/officeart/2017/3/layout/DropPinTimeline"/>
    <dgm:cxn modelId="{C20DDEC9-5A3C-4920-AEB1-53326B9A35A2}" type="presParOf" srcId="{628D136E-2201-4048-B5B0-BB8655F2538D}" destId="{3C0C469D-A12F-4714-8B48-4AD91EBB953F}" srcOrd="4" destOrd="0" presId="urn:microsoft.com/office/officeart/2017/3/layout/DropPinTimeline"/>
    <dgm:cxn modelId="{5B510316-FD9F-45BB-A940-7DBC2BE51259}" type="presParOf" srcId="{628D136E-2201-4048-B5B0-BB8655F2538D}" destId="{A329C8BA-DD1D-4C26-94BB-C84107102D2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6B6BF-88A6-4257-987B-11D0D5D4F6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80406E-5C3B-45C0-BC42-821DD2D7B040}">
      <dgm:prSet/>
      <dgm:spPr/>
      <dgm:t>
        <a:bodyPr/>
        <a:lstStyle/>
        <a:p>
          <a:r>
            <a:rPr lang="en-US"/>
            <a:t>Risk of entanglement, especially in workplaces with moving machinery, where a dangling tie can pose a significant danger.</a:t>
          </a:r>
        </a:p>
      </dgm:t>
    </dgm:pt>
    <dgm:pt modelId="{A7BBDA88-BE80-46B9-977D-2277ABBE2619}" type="parTrans" cxnId="{7F416B07-FE2C-46A1-AC64-D326471469C7}">
      <dgm:prSet/>
      <dgm:spPr/>
      <dgm:t>
        <a:bodyPr/>
        <a:lstStyle/>
        <a:p>
          <a:endParaRPr lang="en-US"/>
        </a:p>
      </dgm:t>
    </dgm:pt>
    <dgm:pt modelId="{32059BE2-F1F2-4796-9C13-8EAA9C57DE2F}" type="sibTrans" cxnId="{7F416B07-FE2C-46A1-AC64-D326471469C7}">
      <dgm:prSet/>
      <dgm:spPr/>
      <dgm:t>
        <a:bodyPr/>
        <a:lstStyle/>
        <a:p>
          <a:endParaRPr lang="en-US"/>
        </a:p>
      </dgm:t>
    </dgm:pt>
    <dgm:pt modelId="{C44484E9-E31B-4D61-AB53-D15E9EB46F54}">
      <dgm:prSet/>
      <dgm:spPr/>
      <dgm:t>
        <a:bodyPr/>
        <a:lstStyle/>
        <a:p>
          <a:r>
            <a:rPr lang="en-US"/>
            <a:t>Medical studies have shown that tightly knotted neckties may restrict blood flow to the brain and increase intraocular pressure, affecting individuals with weakened retinas or glaucoma.</a:t>
          </a:r>
        </a:p>
      </dgm:t>
    </dgm:pt>
    <dgm:pt modelId="{A56F6E21-39D3-4B44-9841-4A14A955E026}" type="parTrans" cxnId="{D2430247-E66E-4597-BF1F-C7B01B8B22B4}">
      <dgm:prSet/>
      <dgm:spPr/>
      <dgm:t>
        <a:bodyPr/>
        <a:lstStyle/>
        <a:p>
          <a:endParaRPr lang="en-US"/>
        </a:p>
      </dgm:t>
    </dgm:pt>
    <dgm:pt modelId="{EBB37A96-8464-4027-A69E-0AACF21C2E92}" type="sibTrans" cxnId="{D2430247-E66E-4597-BF1F-C7B01B8B22B4}">
      <dgm:prSet/>
      <dgm:spPr/>
      <dgm:t>
        <a:bodyPr/>
        <a:lstStyle/>
        <a:p>
          <a:endParaRPr lang="en-US"/>
        </a:p>
      </dgm:t>
    </dgm:pt>
    <dgm:pt modelId="{0AF2259C-EE44-4B3D-9AF5-0C0434D914CB}">
      <dgm:prSet/>
      <dgm:spPr/>
      <dgm:t>
        <a:bodyPr/>
        <a:lstStyle/>
        <a:p>
          <a:r>
            <a:rPr lang="en-US"/>
            <a:t>Jobs with potential for violence, like police officers, prison guards, and some medical fields, face entanglement risks.</a:t>
          </a:r>
        </a:p>
      </dgm:t>
    </dgm:pt>
    <dgm:pt modelId="{CCBE4728-6DBD-4A67-9B82-80E6A67DA514}" type="parTrans" cxnId="{13878AA4-DCA0-450D-B3E7-04FF3CDEDEE9}">
      <dgm:prSet/>
      <dgm:spPr/>
      <dgm:t>
        <a:bodyPr/>
        <a:lstStyle/>
        <a:p>
          <a:endParaRPr lang="en-US"/>
        </a:p>
      </dgm:t>
    </dgm:pt>
    <dgm:pt modelId="{37AE19A5-752A-4C09-B71B-9D4C973E5468}" type="sibTrans" cxnId="{13878AA4-DCA0-450D-B3E7-04FF3CDEDEE9}">
      <dgm:prSet/>
      <dgm:spPr/>
      <dgm:t>
        <a:bodyPr/>
        <a:lstStyle/>
        <a:p>
          <a:endParaRPr lang="en-US"/>
        </a:p>
      </dgm:t>
    </dgm:pt>
    <dgm:pt modelId="{5D0DEECE-7A6C-423D-87A9-EF69C40BFAE8}">
      <dgm:prSet/>
      <dgm:spPr/>
      <dgm:t>
        <a:bodyPr/>
        <a:lstStyle/>
        <a:p>
          <a:r>
            <a:rPr lang="en-US"/>
            <a:t>Neckties have been identified as potential vectors of disease transmission in healthcare settings, as they are less frequently cleaned than other clothing. </a:t>
          </a:r>
        </a:p>
      </dgm:t>
    </dgm:pt>
    <dgm:pt modelId="{BA6E33A2-5A7F-483E-A497-84D088DCC818}" type="parTrans" cxnId="{1D198E3E-7F5E-47AF-A9B5-CC8065F713F1}">
      <dgm:prSet/>
      <dgm:spPr/>
      <dgm:t>
        <a:bodyPr/>
        <a:lstStyle/>
        <a:p>
          <a:endParaRPr lang="en-US"/>
        </a:p>
      </dgm:t>
    </dgm:pt>
    <dgm:pt modelId="{67CCAD72-FA14-4441-B6CB-F05D56A09F4D}" type="sibTrans" cxnId="{1D198E3E-7F5E-47AF-A9B5-CC8065F713F1}">
      <dgm:prSet/>
      <dgm:spPr/>
      <dgm:t>
        <a:bodyPr/>
        <a:lstStyle/>
        <a:p>
          <a:endParaRPr lang="en-US"/>
        </a:p>
      </dgm:t>
    </dgm:pt>
    <dgm:pt modelId="{B98069D8-91F0-4E55-98B4-C8ED0EB6A13D}">
      <dgm:prSet/>
      <dgm:spPr/>
      <dgm:t>
        <a:bodyPr/>
        <a:lstStyle/>
        <a:p>
          <a:r>
            <a:rPr lang="en-US"/>
            <a:t>In the UK, police officers, traffic wardens, and security guards wear clip-on ties that quickly detach when pulled.</a:t>
          </a:r>
        </a:p>
      </dgm:t>
    </dgm:pt>
    <dgm:pt modelId="{74351E98-0325-469C-858D-C3A943F4D3F0}" type="parTrans" cxnId="{1F85D7FF-BBD7-4FF4-B8A4-8D6640796934}">
      <dgm:prSet/>
      <dgm:spPr/>
      <dgm:t>
        <a:bodyPr/>
        <a:lstStyle/>
        <a:p>
          <a:endParaRPr lang="en-US"/>
        </a:p>
      </dgm:t>
    </dgm:pt>
    <dgm:pt modelId="{F355686F-3B75-435E-822F-B72B59A819A3}" type="sibTrans" cxnId="{1F85D7FF-BBD7-4FF4-B8A4-8D6640796934}">
      <dgm:prSet/>
      <dgm:spPr/>
      <dgm:t>
        <a:bodyPr/>
        <a:lstStyle/>
        <a:p>
          <a:endParaRPr lang="en-US"/>
        </a:p>
      </dgm:t>
    </dgm:pt>
    <dgm:pt modelId="{3EF96C0A-64EB-44DC-9709-889072FF6C35}" type="pres">
      <dgm:prSet presAssocID="{9696B6BF-88A6-4257-987B-11D0D5D4F64D}" presName="vert0" presStyleCnt="0">
        <dgm:presLayoutVars>
          <dgm:dir/>
          <dgm:animOne val="branch"/>
          <dgm:animLvl val="lvl"/>
        </dgm:presLayoutVars>
      </dgm:prSet>
      <dgm:spPr/>
    </dgm:pt>
    <dgm:pt modelId="{0D7A8956-8CDF-404B-A0D9-4C74278CF32A}" type="pres">
      <dgm:prSet presAssocID="{E680406E-5C3B-45C0-BC42-821DD2D7B040}" presName="thickLine" presStyleLbl="alignNode1" presStyleIdx="0" presStyleCnt="5"/>
      <dgm:spPr/>
    </dgm:pt>
    <dgm:pt modelId="{A38B3B09-48A4-4E63-845E-7A9F0E8F8754}" type="pres">
      <dgm:prSet presAssocID="{E680406E-5C3B-45C0-BC42-821DD2D7B040}" presName="horz1" presStyleCnt="0"/>
      <dgm:spPr/>
    </dgm:pt>
    <dgm:pt modelId="{F114387A-EA94-4A98-929A-05B39F8970B1}" type="pres">
      <dgm:prSet presAssocID="{E680406E-5C3B-45C0-BC42-821DD2D7B040}" presName="tx1" presStyleLbl="revTx" presStyleIdx="0" presStyleCnt="5"/>
      <dgm:spPr/>
    </dgm:pt>
    <dgm:pt modelId="{FB94786D-1090-42B1-84F7-DE56E2FD94B6}" type="pres">
      <dgm:prSet presAssocID="{E680406E-5C3B-45C0-BC42-821DD2D7B040}" presName="vert1" presStyleCnt="0"/>
      <dgm:spPr/>
    </dgm:pt>
    <dgm:pt modelId="{DEE23611-F8C8-48AC-A84F-28CA62C074EC}" type="pres">
      <dgm:prSet presAssocID="{C44484E9-E31B-4D61-AB53-D15E9EB46F54}" presName="thickLine" presStyleLbl="alignNode1" presStyleIdx="1" presStyleCnt="5"/>
      <dgm:spPr/>
    </dgm:pt>
    <dgm:pt modelId="{02BD21B0-C7A5-4213-8282-3C15568741F4}" type="pres">
      <dgm:prSet presAssocID="{C44484E9-E31B-4D61-AB53-D15E9EB46F54}" presName="horz1" presStyleCnt="0"/>
      <dgm:spPr/>
    </dgm:pt>
    <dgm:pt modelId="{08E81E91-545C-4E21-B460-0CC3189CA8B1}" type="pres">
      <dgm:prSet presAssocID="{C44484E9-E31B-4D61-AB53-D15E9EB46F54}" presName="tx1" presStyleLbl="revTx" presStyleIdx="1" presStyleCnt="5"/>
      <dgm:spPr/>
    </dgm:pt>
    <dgm:pt modelId="{D6A90955-C4F4-4865-BE51-820AD5239927}" type="pres">
      <dgm:prSet presAssocID="{C44484E9-E31B-4D61-AB53-D15E9EB46F54}" presName="vert1" presStyleCnt="0"/>
      <dgm:spPr/>
    </dgm:pt>
    <dgm:pt modelId="{9DA571C4-CB9A-4594-A8E3-478D415B4892}" type="pres">
      <dgm:prSet presAssocID="{0AF2259C-EE44-4B3D-9AF5-0C0434D914CB}" presName="thickLine" presStyleLbl="alignNode1" presStyleIdx="2" presStyleCnt="5"/>
      <dgm:spPr/>
    </dgm:pt>
    <dgm:pt modelId="{D8F5A5C4-CE21-4924-AAFA-91E3A5CA2333}" type="pres">
      <dgm:prSet presAssocID="{0AF2259C-EE44-4B3D-9AF5-0C0434D914CB}" presName="horz1" presStyleCnt="0"/>
      <dgm:spPr/>
    </dgm:pt>
    <dgm:pt modelId="{2930908E-8212-43AA-9138-22E314E40D70}" type="pres">
      <dgm:prSet presAssocID="{0AF2259C-EE44-4B3D-9AF5-0C0434D914CB}" presName="tx1" presStyleLbl="revTx" presStyleIdx="2" presStyleCnt="5"/>
      <dgm:spPr/>
    </dgm:pt>
    <dgm:pt modelId="{171F2272-F16D-4505-B239-7A110640723E}" type="pres">
      <dgm:prSet presAssocID="{0AF2259C-EE44-4B3D-9AF5-0C0434D914CB}" presName="vert1" presStyleCnt="0"/>
      <dgm:spPr/>
    </dgm:pt>
    <dgm:pt modelId="{B87AFB05-6285-47FD-A0ED-AE5AFC313E96}" type="pres">
      <dgm:prSet presAssocID="{5D0DEECE-7A6C-423D-87A9-EF69C40BFAE8}" presName="thickLine" presStyleLbl="alignNode1" presStyleIdx="3" presStyleCnt="5"/>
      <dgm:spPr/>
    </dgm:pt>
    <dgm:pt modelId="{B96EB75C-23EE-4025-BF33-232D44816FE8}" type="pres">
      <dgm:prSet presAssocID="{5D0DEECE-7A6C-423D-87A9-EF69C40BFAE8}" presName="horz1" presStyleCnt="0"/>
      <dgm:spPr/>
    </dgm:pt>
    <dgm:pt modelId="{3518781E-C815-439B-8CBF-B65FF069E1D8}" type="pres">
      <dgm:prSet presAssocID="{5D0DEECE-7A6C-423D-87A9-EF69C40BFAE8}" presName="tx1" presStyleLbl="revTx" presStyleIdx="3" presStyleCnt="5"/>
      <dgm:spPr/>
    </dgm:pt>
    <dgm:pt modelId="{55A537F4-911A-4AF1-90F6-D3B93D9755D0}" type="pres">
      <dgm:prSet presAssocID="{5D0DEECE-7A6C-423D-87A9-EF69C40BFAE8}" presName="vert1" presStyleCnt="0"/>
      <dgm:spPr/>
    </dgm:pt>
    <dgm:pt modelId="{B57B07BF-DC4C-4F6F-BDE6-1D7F838CC836}" type="pres">
      <dgm:prSet presAssocID="{B98069D8-91F0-4E55-98B4-C8ED0EB6A13D}" presName="thickLine" presStyleLbl="alignNode1" presStyleIdx="4" presStyleCnt="5"/>
      <dgm:spPr/>
    </dgm:pt>
    <dgm:pt modelId="{D063AA4B-1987-4057-BA82-3A523B3E598D}" type="pres">
      <dgm:prSet presAssocID="{B98069D8-91F0-4E55-98B4-C8ED0EB6A13D}" presName="horz1" presStyleCnt="0"/>
      <dgm:spPr/>
    </dgm:pt>
    <dgm:pt modelId="{78C968D0-55C0-4BB5-B54B-0B0C7851DB1E}" type="pres">
      <dgm:prSet presAssocID="{B98069D8-91F0-4E55-98B4-C8ED0EB6A13D}" presName="tx1" presStyleLbl="revTx" presStyleIdx="4" presStyleCnt="5"/>
      <dgm:spPr/>
    </dgm:pt>
    <dgm:pt modelId="{051777BC-ADE6-4ABA-A0F0-73BA7EAC4F77}" type="pres">
      <dgm:prSet presAssocID="{B98069D8-91F0-4E55-98B4-C8ED0EB6A13D}" presName="vert1" presStyleCnt="0"/>
      <dgm:spPr/>
    </dgm:pt>
  </dgm:ptLst>
  <dgm:cxnLst>
    <dgm:cxn modelId="{7F416B07-FE2C-46A1-AC64-D326471469C7}" srcId="{9696B6BF-88A6-4257-987B-11D0D5D4F64D}" destId="{E680406E-5C3B-45C0-BC42-821DD2D7B040}" srcOrd="0" destOrd="0" parTransId="{A7BBDA88-BE80-46B9-977D-2277ABBE2619}" sibTransId="{32059BE2-F1F2-4796-9C13-8EAA9C57DE2F}"/>
    <dgm:cxn modelId="{6DA83F0F-4BAE-4105-89B2-DCDD80679F6D}" type="presOf" srcId="{5D0DEECE-7A6C-423D-87A9-EF69C40BFAE8}" destId="{3518781E-C815-439B-8CBF-B65FF069E1D8}" srcOrd="0" destOrd="0" presId="urn:microsoft.com/office/officeart/2008/layout/LinedList"/>
    <dgm:cxn modelId="{1D198E3E-7F5E-47AF-A9B5-CC8065F713F1}" srcId="{9696B6BF-88A6-4257-987B-11D0D5D4F64D}" destId="{5D0DEECE-7A6C-423D-87A9-EF69C40BFAE8}" srcOrd="3" destOrd="0" parTransId="{BA6E33A2-5A7F-483E-A497-84D088DCC818}" sibTransId="{67CCAD72-FA14-4441-B6CB-F05D56A09F4D}"/>
    <dgm:cxn modelId="{9DCB2A64-F0BC-445A-8998-C8618EA8927D}" type="presOf" srcId="{E680406E-5C3B-45C0-BC42-821DD2D7B040}" destId="{F114387A-EA94-4A98-929A-05B39F8970B1}" srcOrd="0" destOrd="0" presId="urn:microsoft.com/office/officeart/2008/layout/LinedList"/>
    <dgm:cxn modelId="{D2430247-E66E-4597-BF1F-C7B01B8B22B4}" srcId="{9696B6BF-88A6-4257-987B-11D0D5D4F64D}" destId="{C44484E9-E31B-4D61-AB53-D15E9EB46F54}" srcOrd="1" destOrd="0" parTransId="{A56F6E21-39D3-4B44-9841-4A14A955E026}" sibTransId="{EBB37A96-8464-4027-A69E-0AACF21C2E92}"/>
    <dgm:cxn modelId="{9C3080A3-6B0C-4971-9CAD-B6456634FFEC}" type="presOf" srcId="{C44484E9-E31B-4D61-AB53-D15E9EB46F54}" destId="{08E81E91-545C-4E21-B460-0CC3189CA8B1}" srcOrd="0" destOrd="0" presId="urn:microsoft.com/office/officeart/2008/layout/LinedList"/>
    <dgm:cxn modelId="{13878AA4-DCA0-450D-B3E7-04FF3CDEDEE9}" srcId="{9696B6BF-88A6-4257-987B-11D0D5D4F64D}" destId="{0AF2259C-EE44-4B3D-9AF5-0C0434D914CB}" srcOrd="2" destOrd="0" parTransId="{CCBE4728-6DBD-4A67-9B82-80E6A67DA514}" sibTransId="{37AE19A5-752A-4C09-B71B-9D4C973E5468}"/>
    <dgm:cxn modelId="{8547C9B3-7E54-42D1-BD0E-F17FCDE3514B}" type="presOf" srcId="{0AF2259C-EE44-4B3D-9AF5-0C0434D914CB}" destId="{2930908E-8212-43AA-9138-22E314E40D70}" srcOrd="0" destOrd="0" presId="urn:microsoft.com/office/officeart/2008/layout/LinedList"/>
    <dgm:cxn modelId="{65F25BB9-7892-4BD3-9722-A2FFD467952D}" type="presOf" srcId="{9696B6BF-88A6-4257-987B-11D0D5D4F64D}" destId="{3EF96C0A-64EB-44DC-9709-889072FF6C35}" srcOrd="0" destOrd="0" presId="urn:microsoft.com/office/officeart/2008/layout/LinedList"/>
    <dgm:cxn modelId="{42D697F0-78EC-4043-BC29-BBCFB182719C}" type="presOf" srcId="{B98069D8-91F0-4E55-98B4-C8ED0EB6A13D}" destId="{78C968D0-55C0-4BB5-B54B-0B0C7851DB1E}" srcOrd="0" destOrd="0" presId="urn:microsoft.com/office/officeart/2008/layout/LinedList"/>
    <dgm:cxn modelId="{1F85D7FF-BBD7-4FF4-B8A4-8D6640796934}" srcId="{9696B6BF-88A6-4257-987B-11D0D5D4F64D}" destId="{B98069D8-91F0-4E55-98B4-C8ED0EB6A13D}" srcOrd="4" destOrd="0" parTransId="{74351E98-0325-469C-858D-C3A943F4D3F0}" sibTransId="{F355686F-3B75-435E-822F-B72B59A819A3}"/>
    <dgm:cxn modelId="{9B3C15C0-4959-4329-A5D5-F657ED4287F7}" type="presParOf" srcId="{3EF96C0A-64EB-44DC-9709-889072FF6C35}" destId="{0D7A8956-8CDF-404B-A0D9-4C74278CF32A}" srcOrd="0" destOrd="0" presId="urn:microsoft.com/office/officeart/2008/layout/LinedList"/>
    <dgm:cxn modelId="{AD28C602-EDED-49A5-967C-2E3F1229345D}" type="presParOf" srcId="{3EF96C0A-64EB-44DC-9709-889072FF6C35}" destId="{A38B3B09-48A4-4E63-845E-7A9F0E8F8754}" srcOrd="1" destOrd="0" presId="urn:microsoft.com/office/officeart/2008/layout/LinedList"/>
    <dgm:cxn modelId="{26A6F252-1A46-4760-B552-3E9E62C0EABF}" type="presParOf" srcId="{A38B3B09-48A4-4E63-845E-7A9F0E8F8754}" destId="{F114387A-EA94-4A98-929A-05B39F8970B1}" srcOrd="0" destOrd="0" presId="urn:microsoft.com/office/officeart/2008/layout/LinedList"/>
    <dgm:cxn modelId="{2DA6E19E-E62D-4653-B372-8BD1E5134F30}" type="presParOf" srcId="{A38B3B09-48A4-4E63-845E-7A9F0E8F8754}" destId="{FB94786D-1090-42B1-84F7-DE56E2FD94B6}" srcOrd="1" destOrd="0" presId="urn:microsoft.com/office/officeart/2008/layout/LinedList"/>
    <dgm:cxn modelId="{D4EC78C7-C721-44C8-91E2-A16CE38AB768}" type="presParOf" srcId="{3EF96C0A-64EB-44DC-9709-889072FF6C35}" destId="{DEE23611-F8C8-48AC-A84F-28CA62C074EC}" srcOrd="2" destOrd="0" presId="urn:microsoft.com/office/officeart/2008/layout/LinedList"/>
    <dgm:cxn modelId="{0C402C97-C785-4D38-8E36-E8BAE9E885DE}" type="presParOf" srcId="{3EF96C0A-64EB-44DC-9709-889072FF6C35}" destId="{02BD21B0-C7A5-4213-8282-3C15568741F4}" srcOrd="3" destOrd="0" presId="urn:microsoft.com/office/officeart/2008/layout/LinedList"/>
    <dgm:cxn modelId="{C7D60E9C-C8C4-4D3B-AEF3-0D97C70ACEFE}" type="presParOf" srcId="{02BD21B0-C7A5-4213-8282-3C15568741F4}" destId="{08E81E91-545C-4E21-B460-0CC3189CA8B1}" srcOrd="0" destOrd="0" presId="urn:microsoft.com/office/officeart/2008/layout/LinedList"/>
    <dgm:cxn modelId="{08C35E8F-C015-4333-B5F4-5DAF4EE5B890}" type="presParOf" srcId="{02BD21B0-C7A5-4213-8282-3C15568741F4}" destId="{D6A90955-C4F4-4865-BE51-820AD5239927}" srcOrd="1" destOrd="0" presId="urn:microsoft.com/office/officeart/2008/layout/LinedList"/>
    <dgm:cxn modelId="{9801A914-9E89-4011-8C76-7E1F68D0585A}" type="presParOf" srcId="{3EF96C0A-64EB-44DC-9709-889072FF6C35}" destId="{9DA571C4-CB9A-4594-A8E3-478D415B4892}" srcOrd="4" destOrd="0" presId="urn:microsoft.com/office/officeart/2008/layout/LinedList"/>
    <dgm:cxn modelId="{4C0579C7-CA7E-4C44-8BCA-A30929DE9566}" type="presParOf" srcId="{3EF96C0A-64EB-44DC-9709-889072FF6C35}" destId="{D8F5A5C4-CE21-4924-AAFA-91E3A5CA2333}" srcOrd="5" destOrd="0" presId="urn:microsoft.com/office/officeart/2008/layout/LinedList"/>
    <dgm:cxn modelId="{EF06C9CF-D214-4AD8-8D5D-C6B08C08DB7B}" type="presParOf" srcId="{D8F5A5C4-CE21-4924-AAFA-91E3A5CA2333}" destId="{2930908E-8212-43AA-9138-22E314E40D70}" srcOrd="0" destOrd="0" presId="urn:microsoft.com/office/officeart/2008/layout/LinedList"/>
    <dgm:cxn modelId="{93003928-311C-47C5-BA4A-699AD4B0528E}" type="presParOf" srcId="{D8F5A5C4-CE21-4924-AAFA-91E3A5CA2333}" destId="{171F2272-F16D-4505-B239-7A110640723E}" srcOrd="1" destOrd="0" presId="urn:microsoft.com/office/officeart/2008/layout/LinedList"/>
    <dgm:cxn modelId="{D3E3CDFE-9C61-495A-BC6D-47AEFA0AFA77}" type="presParOf" srcId="{3EF96C0A-64EB-44DC-9709-889072FF6C35}" destId="{B87AFB05-6285-47FD-A0ED-AE5AFC313E96}" srcOrd="6" destOrd="0" presId="urn:microsoft.com/office/officeart/2008/layout/LinedList"/>
    <dgm:cxn modelId="{0453D536-A12F-4BB5-AFD1-8562E906CF7C}" type="presParOf" srcId="{3EF96C0A-64EB-44DC-9709-889072FF6C35}" destId="{B96EB75C-23EE-4025-BF33-232D44816FE8}" srcOrd="7" destOrd="0" presId="urn:microsoft.com/office/officeart/2008/layout/LinedList"/>
    <dgm:cxn modelId="{EE50E055-C29E-4F84-A9ED-5089ECEC4723}" type="presParOf" srcId="{B96EB75C-23EE-4025-BF33-232D44816FE8}" destId="{3518781E-C815-439B-8CBF-B65FF069E1D8}" srcOrd="0" destOrd="0" presId="urn:microsoft.com/office/officeart/2008/layout/LinedList"/>
    <dgm:cxn modelId="{2702D069-E477-4BEF-90E1-B205C120A53A}" type="presParOf" srcId="{B96EB75C-23EE-4025-BF33-232D44816FE8}" destId="{55A537F4-911A-4AF1-90F6-D3B93D9755D0}" srcOrd="1" destOrd="0" presId="urn:microsoft.com/office/officeart/2008/layout/LinedList"/>
    <dgm:cxn modelId="{B4A14A85-1D91-4416-B905-418204E0778E}" type="presParOf" srcId="{3EF96C0A-64EB-44DC-9709-889072FF6C35}" destId="{B57B07BF-DC4C-4F6F-BDE6-1D7F838CC836}" srcOrd="8" destOrd="0" presId="urn:microsoft.com/office/officeart/2008/layout/LinedList"/>
    <dgm:cxn modelId="{37C9531D-EDB7-4276-85AF-690BDCCA037B}" type="presParOf" srcId="{3EF96C0A-64EB-44DC-9709-889072FF6C35}" destId="{D063AA4B-1987-4057-BA82-3A523B3E598D}" srcOrd="9" destOrd="0" presId="urn:microsoft.com/office/officeart/2008/layout/LinedList"/>
    <dgm:cxn modelId="{382FEBF7-6AFB-4D3B-A2F7-3CAA10F935DA}" type="presParOf" srcId="{D063AA4B-1987-4057-BA82-3A523B3E598D}" destId="{78C968D0-55C0-4BB5-B54B-0B0C7851DB1E}" srcOrd="0" destOrd="0" presId="urn:microsoft.com/office/officeart/2008/layout/LinedList"/>
    <dgm:cxn modelId="{30DA5D42-C86C-4098-AE19-7F0A00BFD857}" type="presParOf" srcId="{D063AA4B-1987-4057-BA82-3A523B3E598D}" destId="{051777BC-ADE6-4ABA-A0F0-73BA7EAC4F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E70F-0B82-4EFA-B234-E928B62E72DE}">
      <dsp:nvSpPr>
        <dsp:cNvPr id="0" name=""/>
        <dsp:cNvSpPr/>
      </dsp:nvSpPr>
      <dsp:spPr>
        <a:xfrm>
          <a:off x="0" y="1892748"/>
          <a:ext cx="1187851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EA25C-7BF4-438D-82A6-4C8B9EF11398}">
      <dsp:nvSpPr>
        <dsp:cNvPr id="0" name=""/>
        <dsp:cNvSpPr/>
      </dsp:nvSpPr>
      <dsp:spPr>
        <a:xfrm rot="8100000">
          <a:off x="65486" y="436204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7FFE5-4E2A-4CCE-BCDF-A3D62B46B994}">
      <dsp:nvSpPr>
        <dsp:cNvPr id="0" name=""/>
        <dsp:cNvSpPr/>
      </dsp:nvSpPr>
      <dsp:spPr>
        <a:xfrm>
          <a:off x="96412" y="467130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CDFEC-BBEF-4D2F-AC27-181AC03A7749}">
      <dsp:nvSpPr>
        <dsp:cNvPr id="0" name=""/>
        <dsp:cNvSpPr/>
      </dsp:nvSpPr>
      <dsp:spPr>
        <a:xfrm>
          <a:off x="401523" y="772241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China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Qin Shih Huang was buried with </a:t>
          </a:r>
          <a:r>
            <a:rPr lang="en-US" sz="1000" kern="1200" dirty="0">
              <a:latin typeface="Sagona Book"/>
            </a:rPr>
            <a:t>teraccota</a:t>
          </a:r>
          <a:r>
            <a:rPr lang="en-US" sz="1000" kern="1200" dirty="0"/>
            <a:t> soldiers that wore scarves</a:t>
          </a:r>
        </a:p>
      </dsp:txBody>
      <dsp:txXfrm>
        <a:off x="401523" y="772241"/>
        <a:ext cx="2467060" cy="1120507"/>
      </dsp:txXfrm>
    </dsp:sp>
    <dsp:sp modelId="{2A7294AB-E7F7-4621-BEE3-E0D2D06B0556}">
      <dsp:nvSpPr>
        <dsp:cNvPr id="0" name=""/>
        <dsp:cNvSpPr/>
      </dsp:nvSpPr>
      <dsp:spPr>
        <a:xfrm>
          <a:off x="401523" y="378549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210 BC</a:t>
          </a:r>
        </a:p>
      </dsp:txBody>
      <dsp:txXfrm>
        <a:off x="401523" y="378549"/>
        <a:ext cx="2467060" cy="393691"/>
      </dsp:txXfrm>
    </dsp:sp>
    <dsp:sp modelId="{A2E42049-DA73-4844-B43A-D35DC7254CE0}">
      <dsp:nvSpPr>
        <dsp:cNvPr id="0" name=""/>
        <dsp:cNvSpPr/>
      </dsp:nvSpPr>
      <dsp:spPr>
        <a:xfrm>
          <a:off x="204677" y="772241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31260-0536-4F62-81A3-5D8C29CBAF86}">
      <dsp:nvSpPr>
        <dsp:cNvPr id="0" name=""/>
        <dsp:cNvSpPr/>
      </dsp:nvSpPr>
      <dsp:spPr>
        <a:xfrm>
          <a:off x="169245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2D42-C31B-4DB4-B952-87FD8BB18F86}">
      <dsp:nvSpPr>
        <dsp:cNvPr id="0" name=""/>
        <dsp:cNvSpPr/>
      </dsp:nvSpPr>
      <dsp:spPr>
        <a:xfrm rot="18900000">
          <a:off x="1547234" y="3070910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5BD60-16CA-4333-94EE-2DFC551BB11E}">
      <dsp:nvSpPr>
        <dsp:cNvPr id="0" name=""/>
        <dsp:cNvSpPr/>
      </dsp:nvSpPr>
      <dsp:spPr>
        <a:xfrm>
          <a:off x="1578160" y="3101836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6F14-24B9-4668-862E-9DDAB100757A}">
      <dsp:nvSpPr>
        <dsp:cNvPr id="0" name=""/>
        <dsp:cNvSpPr/>
      </dsp:nvSpPr>
      <dsp:spPr>
        <a:xfrm>
          <a:off x="1883271" y="1892748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Calibri"/>
              <a:cs typeface="Calibri"/>
            </a:rPr>
            <a:t>Ancient Rome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Calibri"/>
              <a:cs typeface="Calibri"/>
            </a:rPr>
            <a:t>Necktie depicted in Trajan's Column in Rome, Italy, during Emperor Trajan's rule.</a:t>
          </a:r>
          <a:endParaRPr lang="en-US" sz="1000" kern="1200" dirty="0"/>
        </a:p>
      </dsp:txBody>
      <dsp:txXfrm>
        <a:off x="1883271" y="1892748"/>
        <a:ext cx="2467060" cy="1120507"/>
      </dsp:txXfrm>
    </dsp:sp>
    <dsp:sp modelId="{3E1CCB96-1F4F-4065-8F72-93090EDF28B0}">
      <dsp:nvSpPr>
        <dsp:cNvPr id="0" name=""/>
        <dsp:cNvSpPr/>
      </dsp:nvSpPr>
      <dsp:spPr>
        <a:xfrm>
          <a:off x="1883271" y="3013255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>
              <a:latin typeface="Calibri"/>
              <a:cs typeface="Calibri"/>
            </a:rPr>
            <a:t>117AD</a:t>
          </a:r>
        </a:p>
      </dsp:txBody>
      <dsp:txXfrm>
        <a:off x="1883271" y="3013255"/>
        <a:ext cx="2467060" cy="393691"/>
      </dsp:txXfrm>
    </dsp:sp>
    <dsp:sp modelId="{B8EA18C0-EE66-4D3D-8576-114BA8D330C1}">
      <dsp:nvSpPr>
        <dsp:cNvPr id="0" name=""/>
        <dsp:cNvSpPr/>
      </dsp:nvSpPr>
      <dsp:spPr>
        <a:xfrm>
          <a:off x="1686425" y="1892748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BFEE4-B1C9-4695-A1E7-B665B86BD2AB}">
      <dsp:nvSpPr>
        <dsp:cNvPr id="0" name=""/>
        <dsp:cNvSpPr/>
      </dsp:nvSpPr>
      <dsp:spPr>
        <a:xfrm>
          <a:off x="1650992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A56EC-F710-485F-9D88-1883A65AF654}">
      <dsp:nvSpPr>
        <dsp:cNvPr id="0" name=""/>
        <dsp:cNvSpPr/>
      </dsp:nvSpPr>
      <dsp:spPr>
        <a:xfrm rot="8100000">
          <a:off x="3028982" y="436204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01AD-64E1-48B4-A147-AE2166F0AF50}">
      <dsp:nvSpPr>
        <dsp:cNvPr id="0" name=""/>
        <dsp:cNvSpPr/>
      </dsp:nvSpPr>
      <dsp:spPr>
        <a:xfrm>
          <a:off x="3059907" y="467130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1F338-7076-44D7-824F-B63132738BB2}">
      <dsp:nvSpPr>
        <dsp:cNvPr id="0" name=""/>
        <dsp:cNvSpPr/>
      </dsp:nvSpPr>
      <dsp:spPr>
        <a:xfrm>
          <a:off x="3365018" y="772241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 dirty="0">
              <a:latin typeface="Calibri"/>
              <a:cs typeface="Calibri"/>
            </a:rPr>
            <a:t>The cravat, or necktie, originates with Croatian mercenaries serving in France during the Thirty Years' War.</a:t>
          </a:r>
          <a:endParaRPr lang="en-US" sz="1300" kern="1200" dirty="0"/>
        </a:p>
      </dsp:txBody>
      <dsp:txXfrm>
        <a:off x="3365018" y="772241"/>
        <a:ext cx="2467060" cy="1120507"/>
      </dsp:txXfrm>
    </dsp:sp>
    <dsp:sp modelId="{1F00E72D-314D-47AC-9A5C-0EAC69A636B3}">
      <dsp:nvSpPr>
        <dsp:cNvPr id="0" name=""/>
        <dsp:cNvSpPr/>
      </dsp:nvSpPr>
      <dsp:spPr>
        <a:xfrm>
          <a:off x="3365018" y="378549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0" kern="1200" dirty="0">
              <a:latin typeface="Calibri"/>
              <a:cs typeface="Calibri"/>
            </a:rPr>
            <a:t>17th century</a:t>
          </a:r>
        </a:p>
      </dsp:txBody>
      <dsp:txXfrm>
        <a:off x="3365018" y="378549"/>
        <a:ext cx="2467060" cy="393691"/>
      </dsp:txXfrm>
    </dsp:sp>
    <dsp:sp modelId="{784F0798-A8C0-4B52-B26C-0F952077E920}">
      <dsp:nvSpPr>
        <dsp:cNvPr id="0" name=""/>
        <dsp:cNvSpPr/>
      </dsp:nvSpPr>
      <dsp:spPr>
        <a:xfrm>
          <a:off x="3168173" y="772241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F1CD0-B519-4BD7-ADA6-FC0DD5FFEE79}">
      <dsp:nvSpPr>
        <dsp:cNvPr id="0" name=""/>
        <dsp:cNvSpPr/>
      </dsp:nvSpPr>
      <dsp:spPr>
        <a:xfrm>
          <a:off x="3132740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1E4F-C06B-4E74-8C42-DDDEABE8A901}">
      <dsp:nvSpPr>
        <dsp:cNvPr id="0" name=""/>
        <dsp:cNvSpPr/>
      </dsp:nvSpPr>
      <dsp:spPr>
        <a:xfrm rot="18900000">
          <a:off x="4510729" y="3070910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8F0EB-6816-430A-9533-5D2514968DAC}">
      <dsp:nvSpPr>
        <dsp:cNvPr id="0" name=""/>
        <dsp:cNvSpPr/>
      </dsp:nvSpPr>
      <dsp:spPr>
        <a:xfrm>
          <a:off x="4541655" y="3101836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83B71-5170-4880-9F18-A6CECC68C4E6}">
      <dsp:nvSpPr>
        <dsp:cNvPr id="0" name=""/>
        <dsp:cNvSpPr/>
      </dsp:nvSpPr>
      <dsp:spPr>
        <a:xfrm>
          <a:off x="4846766" y="1892748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Louis XIV popularizes the cravat, setting a trend for French nobility.</a:t>
          </a:r>
        </a:p>
      </dsp:txBody>
      <dsp:txXfrm>
        <a:off x="4846766" y="1892748"/>
        <a:ext cx="2467060" cy="1120507"/>
      </dsp:txXfrm>
    </dsp:sp>
    <dsp:sp modelId="{7611A85A-FFA4-4747-A09A-E00C31C0E9FB}">
      <dsp:nvSpPr>
        <dsp:cNvPr id="0" name=""/>
        <dsp:cNvSpPr/>
      </dsp:nvSpPr>
      <dsp:spPr>
        <a:xfrm>
          <a:off x="4846766" y="3013255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Late 17th century</a:t>
          </a:r>
        </a:p>
      </dsp:txBody>
      <dsp:txXfrm>
        <a:off x="4846766" y="3013255"/>
        <a:ext cx="2467060" cy="393691"/>
      </dsp:txXfrm>
    </dsp:sp>
    <dsp:sp modelId="{B3EEABBB-1555-46DF-9CA3-4CA4D0E8BA67}">
      <dsp:nvSpPr>
        <dsp:cNvPr id="0" name=""/>
        <dsp:cNvSpPr/>
      </dsp:nvSpPr>
      <dsp:spPr>
        <a:xfrm>
          <a:off x="4649920" y="1892748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BDFE4-5659-4ABF-A23B-EEF2CF48BF63}">
      <dsp:nvSpPr>
        <dsp:cNvPr id="0" name=""/>
        <dsp:cNvSpPr/>
      </dsp:nvSpPr>
      <dsp:spPr>
        <a:xfrm>
          <a:off x="4614488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EFAB6-4272-492C-A55A-885B7C681C71}">
      <dsp:nvSpPr>
        <dsp:cNvPr id="0" name=""/>
        <dsp:cNvSpPr/>
      </dsp:nvSpPr>
      <dsp:spPr>
        <a:xfrm rot="8100000">
          <a:off x="5992477" y="436204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7B2CA-51DB-4DE6-B3E6-5C72C7A4653D}">
      <dsp:nvSpPr>
        <dsp:cNvPr id="0" name=""/>
        <dsp:cNvSpPr/>
      </dsp:nvSpPr>
      <dsp:spPr>
        <a:xfrm>
          <a:off x="6023403" y="467130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A8EA1-4DCD-47E4-9FF4-090130686171}">
      <dsp:nvSpPr>
        <dsp:cNvPr id="0" name=""/>
        <dsp:cNvSpPr/>
      </dsp:nvSpPr>
      <dsp:spPr>
        <a:xfrm>
          <a:off x="6328514" y="772241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Neckwear becomes more elaborate, transitioning from simple neckerchiefs to ornate lace cravats favored by European nobility.</a:t>
          </a:r>
        </a:p>
      </dsp:txBody>
      <dsp:txXfrm>
        <a:off x="6328514" y="772241"/>
        <a:ext cx="2467060" cy="1120507"/>
      </dsp:txXfrm>
    </dsp:sp>
    <dsp:sp modelId="{57271E94-F237-4CC1-B936-4490FD5FD9E8}">
      <dsp:nvSpPr>
        <dsp:cNvPr id="0" name=""/>
        <dsp:cNvSpPr/>
      </dsp:nvSpPr>
      <dsp:spPr>
        <a:xfrm>
          <a:off x="6328514" y="378549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18th century</a:t>
          </a:r>
        </a:p>
      </dsp:txBody>
      <dsp:txXfrm>
        <a:off x="6328514" y="378549"/>
        <a:ext cx="2467060" cy="393691"/>
      </dsp:txXfrm>
    </dsp:sp>
    <dsp:sp modelId="{CABD12D7-2B83-426C-8060-DB8C01C04866}">
      <dsp:nvSpPr>
        <dsp:cNvPr id="0" name=""/>
        <dsp:cNvSpPr/>
      </dsp:nvSpPr>
      <dsp:spPr>
        <a:xfrm>
          <a:off x="6131668" y="772241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B8665-EC79-43AD-94B0-19101BD7FFFF}">
      <dsp:nvSpPr>
        <dsp:cNvPr id="0" name=""/>
        <dsp:cNvSpPr/>
      </dsp:nvSpPr>
      <dsp:spPr>
        <a:xfrm>
          <a:off x="6095651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01A76-43B5-40A1-9BF1-6E67BD4886FB}">
      <dsp:nvSpPr>
        <dsp:cNvPr id="0" name=""/>
        <dsp:cNvSpPr/>
      </dsp:nvSpPr>
      <dsp:spPr>
        <a:xfrm rot="18900000">
          <a:off x="7474225" y="3070910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A9442-E4FB-4677-AB5F-65BA415999DE}">
      <dsp:nvSpPr>
        <dsp:cNvPr id="0" name=""/>
        <dsp:cNvSpPr/>
      </dsp:nvSpPr>
      <dsp:spPr>
        <a:xfrm>
          <a:off x="7505151" y="3101836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FE640-DF8B-4887-B271-B7ABAEABA016}">
      <dsp:nvSpPr>
        <dsp:cNvPr id="0" name=""/>
        <dsp:cNvSpPr/>
      </dsp:nvSpPr>
      <dsp:spPr>
        <a:xfrm>
          <a:off x="7810262" y="1892748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modern necktie takes shape, characterized by long, narrow ties in various knots, fabrics, and patterns, reflecting changing fashions.</a:t>
          </a:r>
        </a:p>
      </dsp:txBody>
      <dsp:txXfrm>
        <a:off x="7810262" y="1892748"/>
        <a:ext cx="2467060" cy="1120507"/>
      </dsp:txXfrm>
    </dsp:sp>
    <dsp:sp modelId="{C27E51BD-0B2F-49D9-8F11-57087B371A03}">
      <dsp:nvSpPr>
        <dsp:cNvPr id="0" name=""/>
        <dsp:cNvSpPr/>
      </dsp:nvSpPr>
      <dsp:spPr>
        <a:xfrm>
          <a:off x="7810262" y="3013255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19th century</a:t>
          </a:r>
        </a:p>
      </dsp:txBody>
      <dsp:txXfrm>
        <a:off x="7810262" y="3013255"/>
        <a:ext cx="2467060" cy="393691"/>
      </dsp:txXfrm>
    </dsp:sp>
    <dsp:sp modelId="{4959B43B-EB92-42D3-AE62-FA0AFACC0E1C}">
      <dsp:nvSpPr>
        <dsp:cNvPr id="0" name=""/>
        <dsp:cNvSpPr/>
      </dsp:nvSpPr>
      <dsp:spPr>
        <a:xfrm>
          <a:off x="7613416" y="1892748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078DE-D9BC-414D-9233-A548724031A0}">
      <dsp:nvSpPr>
        <dsp:cNvPr id="0" name=""/>
        <dsp:cNvSpPr/>
      </dsp:nvSpPr>
      <dsp:spPr>
        <a:xfrm>
          <a:off x="7577398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55EB-2B20-4641-9E03-694DD671B8C4}">
      <dsp:nvSpPr>
        <dsp:cNvPr id="0" name=""/>
        <dsp:cNvSpPr/>
      </dsp:nvSpPr>
      <dsp:spPr>
        <a:xfrm rot="8100000">
          <a:off x="8955973" y="436204"/>
          <a:ext cx="278382" cy="278382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9ECE8-6AF5-44BD-9BE0-51E221789CCC}">
      <dsp:nvSpPr>
        <dsp:cNvPr id="0" name=""/>
        <dsp:cNvSpPr/>
      </dsp:nvSpPr>
      <dsp:spPr>
        <a:xfrm>
          <a:off x="8986899" y="467130"/>
          <a:ext cx="216530" cy="2165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D4727-CA88-4F39-AA13-F211E3E30099}">
      <dsp:nvSpPr>
        <dsp:cNvPr id="0" name=""/>
        <dsp:cNvSpPr/>
      </dsp:nvSpPr>
      <dsp:spPr>
        <a:xfrm>
          <a:off x="9292010" y="772241"/>
          <a:ext cx="2467060" cy="112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necktie is a symbol of formality and status, that evolved into the iconic accessory we know today.</a:t>
          </a:r>
        </a:p>
      </dsp:txBody>
      <dsp:txXfrm>
        <a:off x="9292010" y="772241"/>
        <a:ext cx="2467060" cy="1120507"/>
      </dsp:txXfrm>
    </dsp:sp>
    <dsp:sp modelId="{CADBB7E3-D4AC-4491-8EF3-4A977ED150B4}">
      <dsp:nvSpPr>
        <dsp:cNvPr id="0" name=""/>
        <dsp:cNvSpPr/>
      </dsp:nvSpPr>
      <dsp:spPr>
        <a:xfrm>
          <a:off x="9292010" y="378549"/>
          <a:ext cx="2467060" cy="39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today</a:t>
          </a:r>
        </a:p>
      </dsp:txBody>
      <dsp:txXfrm>
        <a:off x="9292010" y="378549"/>
        <a:ext cx="2467060" cy="393691"/>
      </dsp:txXfrm>
    </dsp:sp>
    <dsp:sp modelId="{3C0C469D-A12F-4714-8B48-4AD91EBB953F}">
      <dsp:nvSpPr>
        <dsp:cNvPr id="0" name=""/>
        <dsp:cNvSpPr/>
      </dsp:nvSpPr>
      <dsp:spPr>
        <a:xfrm>
          <a:off x="9095164" y="772241"/>
          <a:ext cx="0" cy="112050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E46F7-6BA1-434A-BE88-09AFA49F1A30}">
      <dsp:nvSpPr>
        <dsp:cNvPr id="0" name=""/>
        <dsp:cNvSpPr/>
      </dsp:nvSpPr>
      <dsp:spPr>
        <a:xfrm>
          <a:off x="9059146" y="1857316"/>
          <a:ext cx="70864" cy="70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8956-8CDF-404B-A0D9-4C74278CF32A}">
      <dsp:nvSpPr>
        <dsp:cNvPr id="0" name=""/>
        <dsp:cNvSpPr/>
      </dsp:nvSpPr>
      <dsp:spPr>
        <a:xfrm>
          <a:off x="0" y="634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4387A-EA94-4A98-929A-05B39F8970B1}">
      <dsp:nvSpPr>
        <dsp:cNvPr id="0" name=""/>
        <dsp:cNvSpPr/>
      </dsp:nvSpPr>
      <dsp:spPr>
        <a:xfrm>
          <a:off x="0" y="634"/>
          <a:ext cx="6900137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Risk of entanglement, especially in workplaces with moving machinery, where a dangling tie can pose a significant danger.</a:t>
          </a:r>
        </a:p>
      </dsp:txBody>
      <dsp:txXfrm>
        <a:off x="0" y="634"/>
        <a:ext cx="6900137" cy="1039241"/>
      </dsp:txXfrm>
    </dsp:sp>
    <dsp:sp modelId="{DEE23611-F8C8-48AC-A84F-28CA62C074EC}">
      <dsp:nvSpPr>
        <dsp:cNvPr id="0" name=""/>
        <dsp:cNvSpPr/>
      </dsp:nvSpPr>
      <dsp:spPr>
        <a:xfrm>
          <a:off x="0" y="1039875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1E91-545C-4E21-B460-0CC3189CA8B1}">
      <dsp:nvSpPr>
        <dsp:cNvPr id="0" name=""/>
        <dsp:cNvSpPr/>
      </dsp:nvSpPr>
      <dsp:spPr>
        <a:xfrm>
          <a:off x="0" y="1039875"/>
          <a:ext cx="6900137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Medical studies have shown that tightly knotted neckties may restrict blood flow to the brain and increase intraocular pressure, affecting individuals with weakened retinas or glaucoma.</a:t>
          </a:r>
        </a:p>
      </dsp:txBody>
      <dsp:txXfrm>
        <a:off x="0" y="1039875"/>
        <a:ext cx="6900137" cy="1039241"/>
      </dsp:txXfrm>
    </dsp:sp>
    <dsp:sp modelId="{9DA571C4-CB9A-4594-A8E3-478D415B4892}">
      <dsp:nvSpPr>
        <dsp:cNvPr id="0" name=""/>
        <dsp:cNvSpPr/>
      </dsp:nvSpPr>
      <dsp:spPr>
        <a:xfrm>
          <a:off x="0" y="2079116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0908E-8212-43AA-9138-22E314E40D70}">
      <dsp:nvSpPr>
        <dsp:cNvPr id="0" name=""/>
        <dsp:cNvSpPr/>
      </dsp:nvSpPr>
      <dsp:spPr>
        <a:xfrm>
          <a:off x="0" y="2079116"/>
          <a:ext cx="6900137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Jobs with potential for violence, like police officers, prison guards, and some medical fields, face entanglement risks.</a:t>
          </a:r>
        </a:p>
      </dsp:txBody>
      <dsp:txXfrm>
        <a:off x="0" y="2079116"/>
        <a:ext cx="6900137" cy="1039241"/>
      </dsp:txXfrm>
    </dsp:sp>
    <dsp:sp modelId="{B87AFB05-6285-47FD-A0ED-AE5AFC313E96}">
      <dsp:nvSpPr>
        <dsp:cNvPr id="0" name=""/>
        <dsp:cNvSpPr/>
      </dsp:nvSpPr>
      <dsp:spPr>
        <a:xfrm>
          <a:off x="0" y="3118357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781E-C815-439B-8CBF-B65FF069E1D8}">
      <dsp:nvSpPr>
        <dsp:cNvPr id="0" name=""/>
        <dsp:cNvSpPr/>
      </dsp:nvSpPr>
      <dsp:spPr>
        <a:xfrm>
          <a:off x="0" y="3118357"/>
          <a:ext cx="6900137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Neckties have been identified as potential vectors of disease transmission in healthcare settings, as they are less frequently cleaned than other clothing. </a:t>
          </a:r>
        </a:p>
      </dsp:txBody>
      <dsp:txXfrm>
        <a:off x="0" y="3118357"/>
        <a:ext cx="6900137" cy="1039241"/>
      </dsp:txXfrm>
    </dsp:sp>
    <dsp:sp modelId="{B57B07BF-DC4C-4F6F-BDE6-1D7F838CC836}">
      <dsp:nvSpPr>
        <dsp:cNvPr id="0" name=""/>
        <dsp:cNvSpPr/>
      </dsp:nvSpPr>
      <dsp:spPr>
        <a:xfrm>
          <a:off x="0" y="4157598"/>
          <a:ext cx="6900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68D0-55C0-4BB5-B54B-0B0C7851DB1E}">
      <dsp:nvSpPr>
        <dsp:cNvPr id="0" name=""/>
        <dsp:cNvSpPr/>
      </dsp:nvSpPr>
      <dsp:spPr>
        <a:xfrm>
          <a:off x="0" y="4157598"/>
          <a:ext cx="6900137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the UK, police officers, traffic wardens, and security guards wear clip-on ties that quickly detach when pulled.</a:t>
          </a:r>
        </a:p>
      </dsp:txBody>
      <dsp:txXfrm>
        <a:off x="0" y="4157598"/>
        <a:ext cx="6900137" cy="1039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October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October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October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October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19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yifoundout.com/index.php/2013/03/the-origins-of-the-neck-tie/" TargetMode="External"/><Relationship Id="rId2" Type="http://schemas.openxmlformats.org/officeDocument/2006/relationships/hyperlink" Target="https://www.custommadecufflinks.com/tie-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itvicetimes.com/happy-cravat-day-know-modern-necktie-croatian-national-heritage/" TargetMode="External"/><Relationship Id="rId5" Type="http://schemas.openxmlformats.org/officeDocument/2006/relationships/hyperlink" Target="http://media.gettyimages.com/photos/portrait-of-louis-xiv-of-france-known-as-louis-the-great-or-the-sun-picture-id164086177?k=6&amp;m=164086177&amp;s=612x612&amp;w=0&amp;h=i58PC-0SgkEoB9kvlBqXY8ODXzL1M_HadktQMeFrA4I=" TargetMode="External"/><Relationship Id="rId4" Type="http://schemas.openxmlformats.org/officeDocument/2006/relationships/hyperlink" Target="https://fr.vikidia.org/wiki/Cravat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es.cloudinary.com/realcroatia/image/upload/w_770,h_513,c_fill,q_75/Blog_International_cravat_day_2_academia_cravatica_q3luta" TargetMode="External"/><Relationship Id="rId3" Type="http://schemas.openxmlformats.org/officeDocument/2006/relationships/hyperlink" Target="http://www.philly.com/philly/news/science/24882_ways_to_tie_your_necktie.html" TargetMode="External"/><Relationship Id="rId7" Type="http://schemas.openxmlformats.org/officeDocument/2006/relationships/hyperlink" Target="https://en.wikipedia.org/wiki/File:DIN_4844-2_D-P027.svg" TargetMode="External"/><Relationship Id="rId2" Type="http://schemas.openxmlformats.org/officeDocument/2006/relationships/hyperlink" Target="http://www.wedresearch.net/2015/01/grooms-suit-atti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lmenrealstyle.com/how-to-tie-a-tie/l" TargetMode="External"/><Relationship Id="rId5" Type="http://schemas.openxmlformats.org/officeDocument/2006/relationships/hyperlink" Target="https://cranach-blog.blogspot.com/2021/07/tie-tie-easy-how-to-tie-bow-tie-step-by.htm" TargetMode="External"/><Relationship Id="rId4" Type="http://schemas.openxmlformats.org/officeDocument/2006/relationships/hyperlink" Target="https://channelsonline.nl/index.php/a-students-guide-to-tying-your-t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cktie" TargetMode="External"/><Relationship Id="rId2" Type="http://schemas.openxmlformats.org/officeDocument/2006/relationships/hyperlink" Target="https://www.todayifoundout.com/index.php/2013/03/the-origins-of-the-neck-t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abc.com/humans/why-do-people-wear-ties" TargetMode="External"/><Relationship Id="rId4" Type="http://schemas.openxmlformats.org/officeDocument/2006/relationships/hyperlink" Target="https://custommadecufflinks.com/tie-histor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4929374" cy="1769231"/>
          </a:xfrm>
        </p:spPr>
        <p:txBody>
          <a:bodyPr>
            <a:normAutofit/>
          </a:bodyPr>
          <a:lstStyle/>
          <a:p>
            <a:r>
              <a:rPr lang="en-US" sz="9600" b="1" i="1" dirty="0">
                <a:latin typeface="Dreaming Outloud Script Pro"/>
                <a:cs typeface="Calibri Light"/>
              </a:rPr>
              <a:t>The Tie</a:t>
            </a:r>
            <a:endParaRPr lang="en-US" sz="9600" b="1" i="1">
              <a:latin typeface="Dreaming Outloud Script Pro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-Petar Bičanić, Klara </a:t>
            </a:r>
            <a:r>
              <a:rPr lang="en-US" dirty="0" err="1">
                <a:ea typeface="Calibri"/>
                <a:cs typeface="Calibri"/>
              </a:rPr>
              <a:t>Grgurovac</a:t>
            </a:r>
            <a:r>
              <a:rPr lang="en-US" dirty="0">
                <a:ea typeface="Calibri"/>
                <a:cs typeface="Calibri"/>
              </a:rPr>
              <a:t>, Katarina Ilić I Karlo Matanović</a:t>
            </a:r>
            <a:endParaRPr lang="en-US" dirty="0"/>
          </a:p>
        </p:txBody>
      </p:sp>
      <p:pic>
        <p:nvPicPr>
          <p:cNvPr id="4" name="Picture 3" descr="A group of ties with different colors">
            <a:extLst>
              <a:ext uri="{FF2B5EF4-FFF2-40B4-BE49-F238E27FC236}">
                <a16:creationId xmlns:a16="http://schemas.microsoft.com/office/drawing/2014/main" id="{0DD8BDE9-868E-0598-A094-E206B322C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8" r="19078"/>
          <a:stretch/>
        </p:blipFill>
        <p:spPr>
          <a:xfrm>
            <a:off x="6457181" y="10"/>
            <a:ext cx="5734821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AC0B1-B4DA-B386-342E-922BDEC5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231011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6000" dirty="0">
                <a:latin typeface="Dreaming Outloud Script Pro"/>
                <a:cs typeface="Dreaming Outloud Script Pro"/>
              </a:rPr>
              <a:t>20th century</a:t>
            </a:r>
          </a:p>
        </p:txBody>
      </p:sp>
      <p:pic>
        <p:nvPicPr>
          <p:cNvPr id="5" name="Picture 4" descr="Invisible man in suit">
            <a:extLst>
              <a:ext uri="{FF2B5EF4-FFF2-40B4-BE49-F238E27FC236}">
                <a16:creationId xmlns:a16="http://schemas.microsoft.com/office/drawing/2014/main" id="{F373AAA9-CFC9-C419-5041-E508C9369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3" r="22079" b="-3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BDFA-0A7D-EC09-F9C1-3044F35D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095902"/>
            <a:ext cx="4991962" cy="422268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The early twentieth century witnessed the rise of clerical work and the proliferation of white-collar jobs.</a:t>
            </a: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During this era, the necktie transformed into a symbol representing one's occupation and social status.</a:t>
            </a: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Wearing a necktie marked a transition from blue-collar labor to white-collar positions, symbolizing a shift in the social hierarchy.</a:t>
            </a: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The necktie became a visible indicator that wearers had moved into roles involving intellectual and administrative tasks, distinguishing them from their blue-collar counterparts.</a:t>
            </a: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FFFFFF">
                  <a:alpha val="58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223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C297D-4CB2-2771-5FBB-386B5808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6" y="619200"/>
            <a:ext cx="7321092" cy="1477328"/>
          </a:xfrm>
        </p:spPr>
        <p:txBody>
          <a:bodyPr wrap="square" anchor="ctr">
            <a:normAutofit/>
          </a:bodyPr>
          <a:lstStyle/>
          <a:p>
            <a:r>
              <a:rPr lang="en-US" sz="5400" dirty="0">
                <a:latin typeface="Dreaming Outloud Script Pro"/>
                <a:cs typeface="Dreaming Outloud Script Pro"/>
              </a:rPr>
              <a:t>Ties are often used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3518-F882-033D-1AA5-3CBEF28E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36" y="2095902"/>
            <a:ext cx="6329056" cy="3978273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Formal and semi-formal attire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Business and professional settings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Formal events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Weddings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ea typeface="+mn-lt"/>
                <a:cs typeface="+mn-lt"/>
              </a:rPr>
              <a:t>School uniforms (in some cases)</a:t>
            </a:r>
            <a:endParaRPr lang="en-US" sz="280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5" name="Picture 4" descr="Row of hanging black suits with one gold one">
            <a:extLst>
              <a:ext uri="{FF2B5EF4-FFF2-40B4-BE49-F238E27FC236}">
                <a16:creationId xmlns:a16="http://schemas.microsoft.com/office/drawing/2014/main" id="{8BC527D8-4B61-4BC1-AAE6-B83629333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34" r="5728" b="-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825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D69A2-CE29-22BF-5C20-2010E7B8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257168" cy="1477328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6600" dirty="0">
                <a:latin typeface="Dreaming Outloud Script Pro"/>
                <a:cs typeface="Dreaming Outloud Script Pro"/>
              </a:rPr>
              <a:t>International necktie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61C95-3CEE-D4FF-42FF-E78FD500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900" dirty="0">
                <a:ea typeface="+mn-lt"/>
                <a:cs typeface="+mn-lt"/>
              </a:rPr>
              <a:t>In 2008 Croatian Parliament decided that the “International Cravat Day” is to be celebrated on every October the 18th.</a:t>
            </a:r>
            <a:endParaRPr lang="en-US" sz="1900" dirty="0"/>
          </a:p>
          <a:p>
            <a:r>
              <a:rPr lang="en-US" sz="1900" dirty="0">
                <a:ea typeface="+mn-lt"/>
                <a:cs typeface="+mn-lt"/>
              </a:rPr>
              <a:t>This fun holiday celebrates the ties rich history and role in men's fashion</a:t>
            </a:r>
          </a:p>
          <a:p>
            <a:r>
              <a:rPr lang="en-US" sz="1900" dirty="0">
                <a:solidFill>
                  <a:srgbClr val="FFFFFF">
                    <a:alpha val="58000"/>
                  </a:srgbClr>
                </a:solidFill>
              </a:rPr>
              <a:t>The picture shows the worlds largest tie tied around the Roman </a:t>
            </a:r>
            <a:r>
              <a:rPr lang="en-US" sz="1900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</a:rPr>
              <a:t>amphitheater in Pula.</a:t>
            </a:r>
            <a:endParaRPr lang="en-US" sz="19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4" name="Picture 3" descr="An arena with a red ribbon&#10;&#10;Description automatically generated">
            <a:extLst>
              <a:ext uri="{FF2B5EF4-FFF2-40B4-BE49-F238E27FC236}">
                <a16:creationId xmlns:a16="http://schemas.microsoft.com/office/drawing/2014/main" id="{653CC7C0-643B-5B88-AE61-FB9FC9227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1" r="19057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849986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DE63055-C438-4977-B234-872D73E6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different types of suits&#10;&#10;Description automatically generated">
            <a:extLst>
              <a:ext uri="{FF2B5EF4-FFF2-40B4-BE49-F238E27FC236}">
                <a16:creationId xmlns:a16="http://schemas.microsoft.com/office/drawing/2014/main" id="{B33432CF-6BE2-EB75-D751-D01FCBDB89EA}"/>
              </a:ext>
            </a:extLst>
          </p:cNvPr>
          <p:cNvPicPr>
            <a:picLocks/>
          </p:cNvPicPr>
          <p:nvPr>
            <p:ph idx="1"/>
          </p:nvPr>
        </p:nvPicPr>
        <p:blipFill rotWithShape="1">
          <a:blip r:embed="rId2"/>
          <a:srcRect t="8850" b="885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52794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F42E1-5E51-23C2-BBC0-859A5CE0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/>
              <a:t>Types of 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13952" y="317452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5706" y="5503147"/>
            <a:ext cx="2117174" cy="588806"/>
            <a:chOff x="4549904" y="5078157"/>
            <a:chExt cx="3023338" cy="840818"/>
          </a:xfrm>
        </p:grpSpPr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07019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B6BC1-CD34-9BFC-AB9A-8D4C1A53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Types of tie knots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4B30-658E-3778-408E-5D70BE17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>
                <a:ea typeface="+mn-lt"/>
                <a:cs typeface="+mn-lt"/>
              </a:rPr>
              <a:t>The four-in-hand knot, which is often considered the most common tie knot.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The Pratt knot, also known as the Shelby knot.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>
                <a:ea typeface="+mn-lt"/>
                <a:cs typeface="+mn-lt"/>
              </a:rPr>
              <a:t>The half-Windsor knot.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>
                <a:ea typeface="+mn-lt"/>
                <a:cs typeface="+mn-lt"/>
              </a:rPr>
              <a:t>The Windsor knot, which is sometimes redundantly referred to as the "full Windsor" or the "Double Windsor."</a:t>
            </a:r>
          </a:p>
          <a:p>
            <a:pPr>
              <a:lnSpc>
                <a:spcPct val="110000"/>
              </a:lnSpc>
            </a:pPr>
            <a:r>
              <a:rPr lang="en-US" sz="1700">
                <a:ea typeface="+mn-lt"/>
                <a:cs typeface="+mn-lt"/>
              </a:rPr>
              <a:t>Small knot, the smallest possible knot</a:t>
            </a:r>
          </a:p>
          <a:p>
            <a:pPr>
              <a:lnSpc>
                <a:spcPct val="110000"/>
              </a:lnSpc>
            </a:pPr>
            <a:r>
              <a:rPr lang="en-US" sz="1700"/>
              <a:t>Nicky knot, very similar to the Pratt knot</a:t>
            </a:r>
          </a:p>
        </p:txBody>
      </p:sp>
      <p:pic>
        <p:nvPicPr>
          <p:cNvPr id="14" name="Picture 13" descr="Two coloured ropes knotted together">
            <a:extLst>
              <a:ext uri="{FF2B5EF4-FFF2-40B4-BE49-F238E27FC236}">
                <a16:creationId xmlns:a16="http://schemas.microsoft.com/office/drawing/2014/main" id="{DB2F9A48-FE4A-307C-3671-BDF1EF578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3" r="20029" b="-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394967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8EC3-BF9F-79F6-A272-AF2C298C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9600" dirty="0">
                <a:latin typeface="Matura MT Script Capitals"/>
              </a:rPr>
              <a:t>How to tie a tie?</a:t>
            </a:r>
          </a:p>
        </p:txBody>
      </p:sp>
      <p:pic>
        <p:nvPicPr>
          <p:cNvPr id="4" name="Picture 3" descr="A diagram of a tie&#10;&#10;Description automatically generated">
            <a:extLst>
              <a:ext uri="{FF2B5EF4-FFF2-40B4-BE49-F238E27FC236}">
                <a16:creationId xmlns:a16="http://schemas.microsoft.com/office/drawing/2014/main" id="{AD28929A-42B3-542A-8CF8-7387D71D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8" y="5751"/>
            <a:ext cx="6803366" cy="6832120"/>
          </a:xfrm>
          <a:prstGeom prst="rect">
            <a:avLst/>
          </a:prstGeom>
        </p:spPr>
      </p:pic>
      <p:pic>
        <p:nvPicPr>
          <p:cNvPr id="5" name="Picture 4" descr="A diagram of a bow tie&#10;&#10;Description automatically generated">
            <a:extLst>
              <a:ext uri="{FF2B5EF4-FFF2-40B4-BE49-F238E27FC236}">
                <a16:creationId xmlns:a16="http://schemas.microsoft.com/office/drawing/2014/main" id="{8C752DE0-312D-5868-593A-9E8A49BAB4A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70" y="1625"/>
            <a:ext cx="8108831" cy="5848334"/>
          </a:xfrm>
          <a:prstGeom prst="rect">
            <a:avLst/>
          </a:prstGeom>
        </p:spPr>
      </p:pic>
      <p:pic>
        <p:nvPicPr>
          <p:cNvPr id="6" name="Picture 5" descr="A diagram of a tie knot&#10;&#10;Description automatically generated">
            <a:extLst>
              <a:ext uri="{FF2B5EF4-FFF2-40B4-BE49-F238E27FC236}">
                <a16:creationId xmlns:a16="http://schemas.microsoft.com/office/drawing/2014/main" id="{0B426EA3-160A-D3FA-5417-9950CC05C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947" y="623975"/>
            <a:ext cx="6797614" cy="6228272"/>
          </a:xfrm>
          <a:prstGeom prst="rect">
            <a:avLst/>
          </a:prstGeom>
        </p:spPr>
      </p:pic>
      <p:pic>
        <p:nvPicPr>
          <p:cNvPr id="7" name="Picture 6" descr="A diagram of a tie knot&#10;&#10;Description automatically generated">
            <a:extLst>
              <a:ext uri="{FF2B5EF4-FFF2-40B4-BE49-F238E27FC236}">
                <a16:creationId xmlns:a16="http://schemas.microsoft.com/office/drawing/2014/main" id="{92AE052F-E2B6-DCF0-E903-EBF40AD87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" y="5751"/>
            <a:ext cx="7530860" cy="61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A51AD-AEE2-16CC-B3BE-943AD1CC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67"/>
            <a:ext cx="3570078" cy="1519132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Dreaming Outloud Script Pro"/>
                <a:ea typeface="+mj-lt"/>
                <a:cs typeface="+mj-lt"/>
              </a:rPr>
              <a:t>Health and safety hazards of neckties</a:t>
            </a:r>
            <a:endParaRPr lang="en-US" sz="4000" dirty="0">
              <a:latin typeface="Dreaming Outloud Script Pro"/>
              <a:cs typeface="Dreaming Outloud Script Pro"/>
            </a:endParaRPr>
          </a:p>
          <a:p>
            <a:pPr>
              <a:lnSpc>
                <a:spcPct val="90000"/>
              </a:lnSpc>
            </a:pPr>
            <a:endParaRPr lang="en-US" sz="4000" dirty="0">
              <a:latin typeface="Dreaming Outloud Script Pro"/>
              <a:cs typeface="Dreaming Outloud Script Pro"/>
            </a:endParaRPr>
          </a:p>
        </p:txBody>
      </p:sp>
      <p:pic>
        <p:nvPicPr>
          <p:cNvPr id="5" name="Picture 4" descr="A sign with a tie on it&#10;&#10;Description automatically generated">
            <a:extLst>
              <a:ext uri="{FF2B5EF4-FFF2-40B4-BE49-F238E27FC236}">
                <a16:creationId xmlns:a16="http://schemas.microsoft.com/office/drawing/2014/main" id="{0874C270-546E-B2A5-60B4-E5FB6645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" r="661" b="2"/>
          <a:stretch/>
        </p:blipFill>
        <p:spPr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189CD90-5DE2-AF91-2CD0-EA0189FCC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8188" y="576000"/>
          <a:ext cx="6900137" cy="51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5539F4-B300-9CEA-29DE-1F895CE3EE1E}"/>
              </a:ext>
            </a:extLst>
          </p:cNvPr>
          <p:cNvSpPr txBox="1"/>
          <p:nvPr/>
        </p:nvSpPr>
        <p:spPr>
          <a:xfrm>
            <a:off x="507270" y="5935036"/>
            <a:ext cx="39756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symbol for not wearing a tie</a:t>
            </a:r>
          </a:p>
        </p:txBody>
      </p:sp>
    </p:spTree>
    <p:extLst>
      <p:ext uri="{BB962C8B-B14F-4D97-AF65-F5344CB8AC3E}">
        <p14:creationId xmlns:p14="http://schemas.microsoft.com/office/powerpoint/2010/main" val="1775379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2EA48EBC-4087-1AF3-92FF-3EBB3E35C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6" r="38913" b="-3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70B19-56A4-70E1-C823-32D4012E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Watch this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6D69-2AE0-1A43-F2C1-AA6B0661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https://youtu.be/o1t6py03K7s?si=-Xn4DoQA-Zbac4PH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7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CAF7-4898-454E-9E61-5473062E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EB47-EF66-6484-94D4-6C3AE70D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5185"/>
            <a:ext cx="10728325" cy="502454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https://www.traditioninaction.org/Cultural/C044_Tie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2"/>
              </a:rPr>
              <a:t>https://www.custommadecufflinks.com/tie-history/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</a:rPr>
              <a:t>https://custommadecufflinks.com/wp-content/uploads/2018/08/Trajans-legionaries-History-of-Ties.jpg</a:t>
            </a: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https://www.todayifoundout.com/index.php/2013/03/the-origins-of-the-neck-tie/</a:t>
            </a:r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4"/>
              </a:rPr>
              <a:t>https://fr.vikidia.org/wiki/Cravate</a:t>
            </a:r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5"/>
              </a:rPr>
              <a:t>http://media.gettyimages.com/photos/portrait-of-louis-xiv-of-france-known-as-louis-the-great-or-the-sun-picture-id164086177?k=6&amp;m=164086177&amp;s=612x612&amp;w=0&amp;h=i58PC-0SgkEoB9kvlBqXY8ODXzL1M_HadktQMeFrA4I=</a:t>
            </a: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6"/>
              </a:rPr>
              <a:t>http://www.plitvicetimes.com/happy-cravat-day-know-modern-necktie-croatian-national-heritage/</a:t>
            </a: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</a:rPr>
              <a:t>https://www.timetoast.com/timelines/history-of-neckties</a:t>
            </a:r>
          </a:p>
        </p:txBody>
      </p:sp>
    </p:spTree>
    <p:extLst>
      <p:ext uri="{BB962C8B-B14F-4D97-AF65-F5344CB8AC3E}">
        <p14:creationId xmlns:p14="http://schemas.microsoft.com/office/powerpoint/2010/main" val="338288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CAF7-4898-454E-9E61-5473062E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EB47-EF66-6484-94D4-6C3AE70D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5185"/>
            <a:ext cx="10728325" cy="502454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http://www.wedresearch.net/2015/01/grooms-suit-attire.html</a:t>
            </a:r>
            <a:endParaRPr lang="en-US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http://www.philly.com/philly/news/science/24882_ways_to_tie_your_necktie.html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https://channelsonline.nl/index.php/a-students-guide-to-tying-your-tie/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5"/>
              </a:rPr>
              <a:t>https://cranach-blog.blogspot.com/2021/07/tie-tie-easy-how-to-tie-bow-tie-step-by.htm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6"/>
              </a:rPr>
              <a:t>https://www.realmenrealstyle.com/how-to-tie-a-tie/l</a:t>
            </a:r>
            <a:endParaRPr lang="en-US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7"/>
              </a:rPr>
              <a:t>https://en.wikipedia.org/wiki/File:DIN_4844-2_D-P027.svg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8"/>
              </a:rPr>
              <a:t>https://res.cloudinary.com/realcroatia/image/upload/w_770,h_513,c_fill,q_75/Blog_International_cravat_day_2_academia_cravatica_q3luta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1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lt, necktie, and a wrapped box on top of a wood table">
            <a:extLst>
              <a:ext uri="{FF2B5EF4-FFF2-40B4-BE49-F238E27FC236}">
                <a16:creationId xmlns:a16="http://schemas.microsoft.com/office/drawing/2014/main" id="{B0549518-29D3-D20B-31F2-8694AE7B5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47" r="7232" b="-3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A650A-FDAD-90C0-7D1C-09B5A1CE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Autofit/>
          </a:bodyPr>
          <a:lstStyle/>
          <a:p>
            <a:r>
              <a:rPr lang="en-US" sz="8800" dirty="0">
                <a:latin typeface="Dreaming Outloud Script Pro"/>
                <a:cs typeface="Dreaming Outloud Script Pro"/>
              </a:rPr>
              <a:t>What is a tie?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3B31-72BB-96FB-E65B-E0BCB3BE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tie is a piece of cloth worn for decorative purposes around the neck</a:t>
            </a:r>
          </a:p>
          <a:p>
            <a:r>
              <a:rPr lang="en-US" dirty="0">
                <a:ea typeface="+mn-lt"/>
                <a:cs typeface="+mn-lt"/>
              </a:rPr>
              <a:t>It rests under the shirt collar and is knotted at the throat</a:t>
            </a:r>
          </a:p>
          <a:p>
            <a:r>
              <a:rPr lang="en-US" dirty="0">
                <a:ea typeface="+mn-lt"/>
                <a:cs typeface="+mn-lt"/>
              </a:rPr>
              <a:t>And often draped down the chest.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9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1499-E1BD-A8E7-CBDF-82E9EC8C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6362-1487-F221-D1E9-C4BB8EE1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hlinkClick r:id="rId2"/>
              </a:rPr>
              <a:t>https://www.todayifoundout.com/index.php/2013/03/the-origins-of-the-neck-tie/</a:t>
            </a:r>
            <a:endParaRPr lang="en-US"/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3"/>
              </a:rPr>
              <a:t>https://en.wikipedia.org/wiki/Necktie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4"/>
              </a:rPr>
              <a:t>https://custommadecufflinks.com/tie-history/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  <a:hlinkClick r:id="rId5"/>
              </a:rPr>
              <a:t>https://www.scienceabc.com/humans/why-do-people-wear-ties</a:t>
            </a:r>
          </a:p>
          <a:p>
            <a:r>
              <a:rPr lang="en-US" dirty="0">
                <a:solidFill>
                  <a:srgbClr val="FFFFFF">
                    <a:alpha val="58000"/>
                  </a:srgbClr>
                </a:solidFill>
                <a:ea typeface="+mn-lt"/>
                <a:cs typeface="+mn-lt"/>
              </a:rPr>
              <a:t>https://www.realcroatia.com/en/blog/Croatia-international-cravat-necktie-day/</a:t>
            </a:r>
          </a:p>
        </p:txBody>
      </p:sp>
    </p:spTree>
    <p:extLst>
      <p:ext uri="{BB962C8B-B14F-4D97-AF65-F5344CB8AC3E}">
        <p14:creationId xmlns:p14="http://schemas.microsoft.com/office/powerpoint/2010/main" val="284017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60D9F-DDDE-BDC9-49AC-4BFEDFBF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/>
              <a:t>History of the tie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A person in a garment&#10;&#10;Description automatically generated">
            <a:extLst>
              <a:ext uri="{FF2B5EF4-FFF2-40B4-BE49-F238E27FC236}">
                <a16:creationId xmlns:a16="http://schemas.microsoft.com/office/drawing/2014/main" id="{096E6994-32F4-D250-7F4C-4B79F025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391" y="720000"/>
            <a:ext cx="4963067" cy="540933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091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865B-E293-0B54-F733-761FF8C4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038" y="58482"/>
            <a:ext cx="7205870" cy="1477328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4800" dirty="0">
                <a:latin typeface="Dreaming Outloud Script Pro"/>
                <a:cs typeface="Dreaming Outloud Script Pro"/>
              </a:rPr>
              <a:t>The necktie in Chinese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A932-AA20-C75A-BDBB-ABEC3258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5186"/>
            <a:ext cx="10728325" cy="5010166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In 1974 a tomb of the 1st Emperor of China was discovered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Qin Shih Huang, initially intended to have his army accompany him in the afterlife as protectors. 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Fortunately, his advisors persuaded him to opt for life-sized replicas of his troops.</a:t>
            </a:r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 dirty="0">
                <a:ea typeface="+mn-lt"/>
                <a:cs typeface="+mn-lt"/>
              </a:rPr>
              <a:t>In 210 BC, upon his death, This terracotta "army" was buried in this manner.. 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Each figurine wore a wrapped neck cloth, marking an early precursor to the modern necktie.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It appears that Qin Shih Huang's army was the sole group of Chinese individuals known to wear such neck cloths.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No depictions of Chinese soldiers or the general populace wearing this garment from that era have ever surfaced. </a:t>
            </a:r>
            <a:endParaRPr lang="en-US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Historians speculate that these neckties may have served as a symbol of honor for Qin Shih Huang's army.</a:t>
            </a:r>
            <a:endParaRPr lang="en-US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&#10;&#10;Description automatically generated">
            <a:extLst>
              <a:ext uri="{FF2B5EF4-FFF2-40B4-BE49-F238E27FC236}">
                <a16:creationId xmlns:a16="http://schemas.microsoft.com/office/drawing/2014/main" id="{4B5BA9CE-7283-1A69-7A19-D476419F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40" y="-415146"/>
            <a:ext cx="6323701" cy="7918328"/>
          </a:xfrm>
          <a:prstGeom prst="rect">
            <a:avLst/>
          </a:prstGeom>
        </p:spPr>
      </p:pic>
      <p:pic>
        <p:nvPicPr>
          <p:cNvPr id="5" name="Picture 4" descr="A group of statues of men with Terracotta Army in the background&#10;&#10;Description automatically generated">
            <a:extLst>
              <a:ext uri="{FF2B5EF4-FFF2-40B4-BE49-F238E27FC236}">
                <a16:creationId xmlns:a16="http://schemas.microsoft.com/office/drawing/2014/main" id="{6632C5FB-7878-18B1-474C-F0B90003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876" y="-411192"/>
            <a:ext cx="6339410" cy="80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6B41D-4C48-5C8D-0A55-5237CECF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Autofit/>
          </a:bodyPr>
          <a:lstStyle/>
          <a:p>
            <a:r>
              <a:rPr lang="en-US" sz="6000" dirty="0">
                <a:latin typeface="Dreaming Outloud Script Pro"/>
                <a:cs typeface="Dreaming Outloud Script Pro"/>
              </a:rPr>
              <a:t>Ancient Rome</a:t>
            </a:r>
          </a:p>
        </p:txBody>
      </p:sp>
      <p:pic>
        <p:nvPicPr>
          <p:cNvPr id="4" name="Picture 3" descr="A stone carving of men in uniform&#10;&#10;Description automatically generated">
            <a:extLst>
              <a:ext uri="{FF2B5EF4-FFF2-40B4-BE49-F238E27FC236}">
                <a16:creationId xmlns:a16="http://schemas.microsoft.com/office/drawing/2014/main" id="{7BA673E8-6DDD-3884-48E3-B320C61E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2" y="2162387"/>
            <a:ext cx="5165189" cy="3975614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BEDC-1260-3D48-C1D6-6EF7CDE9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600"/>
            <a:ext cx="4991962" cy="513537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Necktie depicted in Trajan's Column in Rome, Italy, during Emperor Trajan's rule from 98 to 117 AD.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Trajan's marble column, built around 113 AD, showcases soldiers wearing various neckwear styles.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Similar to the Chinese case, no records of other Roman soldiers wearing neckties exist from this period.</a:t>
            </a:r>
            <a:endParaRPr lang="en-US" sz="1700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Neckties on Roman soldiers may have symbolized honor for exceptional fighters.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>
                <a:ea typeface="+mn-lt"/>
                <a:cs typeface="+mn-lt"/>
              </a:rPr>
              <a:t>Chinese use of neckwear predates Roman legions by over 300 years, proving the idea that Romans were the first to wear cravats false.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55589279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9E59B-4876-03E2-F4EE-FE9C12DE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822384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6000" dirty="0">
                <a:latin typeface="Dreaming Outloud Script Pro"/>
                <a:cs typeface="Dreaming Outloud Script Pro"/>
              </a:rPr>
              <a:t>Croatian origins</a:t>
            </a:r>
          </a:p>
        </p:txBody>
      </p:sp>
      <p:pic>
        <p:nvPicPr>
          <p:cNvPr id="5" name="Picture 4" descr="A group of men in military uniforms&#10;&#10;Description automatically generated">
            <a:extLst>
              <a:ext uri="{FF2B5EF4-FFF2-40B4-BE49-F238E27FC236}">
                <a16:creationId xmlns:a16="http://schemas.microsoft.com/office/drawing/2014/main" id="{B1FB4DF0-A34C-15AD-AC1C-5FA5B5FDC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581"/>
          <a:stretch/>
        </p:blipFill>
        <p:spPr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41CC-7698-DBAB-60B4-8CD18055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340" y="547335"/>
            <a:ext cx="5207622" cy="617054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The cravat has its roots in Croatian mercenaries who served in France during the Thirty Years' War (1618-1648). </a:t>
            </a:r>
            <a:endParaRPr lang="en-US" sz="240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These soldiers wore small, knotted neckerchiefs from their homeland, which intrigued the people of Paris. </a:t>
            </a:r>
            <a:endParaRPr lang="en-US" sz="240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The word "cravat" came about due to a linguistic difference between the Croatian and French terms for Croats. </a:t>
            </a:r>
            <a:endParaRPr lang="en-US" sz="240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Louis XIV, a young French king, popularized this fashion by wearing a lace cravat in 1646, setting a trend for the nobility. </a:t>
            </a:r>
            <a:endParaRPr lang="en-US" sz="240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This led to a fashion craze in Europe, where both men and women started wearing neck accessories. </a:t>
            </a:r>
            <a:endParaRPr lang="en-US" sz="1800" dirty="0">
              <a:solidFill>
                <a:srgbClr val="FFFFFF">
                  <a:alpha val="58000"/>
                </a:srgb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98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ainting of a person in a garment&#10;&#10;Description automatically generated">
            <a:extLst>
              <a:ext uri="{FF2B5EF4-FFF2-40B4-BE49-F238E27FC236}">
                <a16:creationId xmlns:a16="http://schemas.microsoft.com/office/drawing/2014/main" id="{5628F230-7BF9-7296-AFEE-917F408E7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" y="-1207"/>
            <a:ext cx="6826977" cy="6860875"/>
          </a:xfrm>
        </p:spPr>
      </p:pic>
      <p:pic>
        <p:nvPicPr>
          <p:cNvPr id="5" name="Picture 4" descr="A collage of men wearing different outfits&#10;&#10;Description automatically generated">
            <a:extLst>
              <a:ext uri="{FF2B5EF4-FFF2-40B4-BE49-F238E27FC236}">
                <a16:creationId xmlns:a16="http://schemas.microsoft.com/office/drawing/2014/main" id="{ED8AB029-F3C3-3EB1-A265-BE22F64E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09" y="4224"/>
            <a:ext cx="7246188" cy="6849553"/>
          </a:xfrm>
          <a:prstGeom prst="rect">
            <a:avLst/>
          </a:prstGeom>
        </p:spPr>
      </p:pic>
      <p:pic>
        <p:nvPicPr>
          <p:cNvPr id="6" name="Picture 5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0FA8166C-BE1C-9431-1064-64483D14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53" y="2396"/>
            <a:ext cx="10193546" cy="68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6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51041-773B-9EFE-4FB1-510E520F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6000" dirty="0">
                <a:latin typeface="Dreaming Outloud Script Pro"/>
                <a:cs typeface="Dreaming Outloud Script Pro"/>
              </a:rPr>
              <a:t>Evolution and Timeline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7" y="268791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81" name="Content Placeholder 2">
            <a:extLst>
              <a:ext uri="{FF2B5EF4-FFF2-40B4-BE49-F238E27FC236}">
                <a16:creationId xmlns:a16="http://schemas.microsoft.com/office/drawing/2014/main" id="{29B8E77E-A696-D296-4ED1-0D7B10110FE2}"/>
              </a:ext>
            </a:extLst>
          </p:cNvPr>
          <p:cNvGraphicFramePr/>
          <p:nvPr/>
        </p:nvGraphicFramePr>
        <p:xfrm>
          <a:off x="203141" y="2674519"/>
          <a:ext cx="11878512" cy="378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010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352441"/>
      </a:dk2>
      <a:lt2>
        <a:srgbClr val="E2E8E4"/>
      </a:lt2>
      <a:accent1>
        <a:srgbClr val="ED6FBA"/>
      </a:accent1>
      <a:accent2>
        <a:srgbClr val="E84FE9"/>
      </a:accent2>
      <a:accent3>
        <a:srgbClr val="B86FED"/>
      </a:accent3>
      <a:accent4>
        <a:srgbClr val="684FE9"/>
      </a:accent4>
      <a:accent5>
        <a:srgbClr val="6F90ED"/>
      </a:accent5>
      <a:accent6>
        <a:srgbClr val="38ADE6"/>
      </a:accent6>
      <a:hlink>
        <a:srgbClr val="558D6C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BlobVTI</vt:lpstr>
      <vt:lpstr>The Tie</vt:lpstr>
      <vt:lpstr>What is a tie?</vt:lpstr>
      <vt:lpstr>History of the tie</vt:lpstr>
      <vt:lpstr>The necktie in Chinese history</vt:lpstr>
      <vt:lpstr>PowerPoint Presentation</vt:lpstr>
      <vt:lpstr>Ancient Rome</vt:lpstr>
      <vt:lpstr>Croatian origins</vt:lpstr>
      <vt:lpstr>PowerPoint Presentation</vt:lpstr>
      <vt:lpstr>Evolution and Timeline</vt:lpstr>
      <vt:lpstr>20th century</vt:lpstr>
      <vt:lpstr>Ties are often used for:</vt:lpstr>
      <vt:lpstr>International necktie day</vt:lpstr>
      <vt:lpstr>Types of ties</vt:lpstr>
      <vt:lpstr>Types of tie knots</vt:lpstr>
      <vt:lpstr>How to tie a tie?</vt:lpstr>
      <vt:lpstr>Health and safety hazards of neckties </vt:lpstr>
      <vt:lpstr>Watch this video</vt:lpstr>
      <vt:lpstr>Image sources</vt:lpstr>
      <vt:lpstr>Image sources</vt:lpstr>
      <vt:lpstr>Info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507</cp:revision>
  <dcterms:created xsi:type="dcterms:W3CDTF">2023-10-15T10:31:44Z</dcterms:created>
  <dcterms:modified xsi:type="dcterms:W3CDTF">2023-10-15T15:00:52Z</dcterms:modified>
</cp:coreProperties>
</file>