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5BA97-2957-A291-6E20-66750295AB2F}" v="280" dt="2023-10-17T17:27:43.912"/>
    <p1510:client id="{D2CE5CC0-EFF3-D242-A766-84126FC52BA4}" v="18" dt="2023-10-18T05:26:34.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hael Karadža" userId="S::mihael.karadza@skole.hr::f74e53dd-5fef-44e2-ba79-244e6c710c12" providerId="AD" clId="Web-{85FCAA68-10ED-463A-B931-0D0098A010CB}"/>
    <pc:docChg chg="modSld">
      <pc:chgData name="Mihael Karadža" userId="S::mihael.karadza@skole.hr::f74e53dd-5fef-44e2-ba79-244e6c710c12" providerId="AD" clId="Web-{85FCAA68-10ED-463A-B931-0D0098A010CB}" dt="2023-10-06T17:38:51.832" v="26"/>
      <pc:docMkLst>
        <pc:docMk/>
      </pc:docMkLst>
      <pc:sldChg chg="modSp modTransition">
        <pc:chgData name="Mihael Karadža" userId="S::mihael.karadza@skole.hr::f74e53dd-5fef-44e2-ba79-244e6c710c12" providerId="AD" clId="Web-{85FCAA68-10ED-463A-B931-0D0098A010CB}" dt="2023-10-06T17:38:04.612" v="23"/>
        <pc:sldMkLst>
          <pc:docMk/>
          <pc:sldMk cId="109857222" sldId="256"/>
        </pc:sldMkLst>
        <pc:spChg chg="mod">
          <ac:chgData name="Mihael Karadža" userId="S::mihael.karadza@skole.hr::f74e53dd-5fef-44e2-ba79-244e6c710c12" providerId="AD" clId="Web-{85FCAA68-10ED-463A-B931-0D0098A010CB}" dt="2023-10-06T17:37:39.107" v="20" actId="14100"/>
          <ac:spMkLst>
            <pc:docMk/>
            <pc:sldMk cId="109857222" sldId="256"/>
            <ac:spMk id="3" creationId="{00000000-0000-0000-0000-000000000000}"/>
          </ac:spMkLst>
        </pc:spChg>
      </pc:sldChg>
      <pc:sldChg chg="modTransition">
        <pc:chgData name="Mihael Karadža" userId="S::mihael.karadza@skole.hr::f74e53dd-5fef-44e2-ba79-244e6c710c12" providerId="AD" clId="Web-{85FCAA68-10ED-463A-B931-0D0098A010CB}" dt="2023-10-06T17:37:49.127" v="21"/>
        <pc:sldMkLst>
          <pc:docMk/>
          <pc:sldMk cId="4157721670" sldId="257"/>
        </pc:sldMkLst>
      </pc:sldChg>
      <pc:sldChg chg="modTransition">
        <pc:chgData name="Mihael Karadža" userId="S::mihael.karadza@skole.hr::f74e53dd-5fef-44e2-ba79-244e6c710c12" providerId="AD" clId="Web-{85FCAA68-10ED-463A-B931-0D0098A010CB}" dt="2023-10-06T17:38:26.222" v="24"/>
        <pc:sldMkLst>
          <pc:docMk/>
          <pc:sldMk cId="20541341" sldId="258"/>
        </pc:sldMkLst>
      </pc:sldChg>
      <pc:sldChg chg="modTransition">
        <pc:chgData name="Mihael Karadža" userId="S::mihael.karadza@skole.hr::f74e53dd-5fef-44e2-ba79-244e6c710c12" providerId="AD" clId="Web-{85FCAA68-10ED-463A-B931-0D0098A010CB}" dt="2023-10-06T17:38:33.238" v="25"/>
        <pc:sldMkLst>
          <pc:docMk/>
          <pc:sldMk cId="1403747338" sldId="259"/>
        </pc:sldMkLst>
      </pc:sldChg>
      <pc:sldChg chg="modTransition">
        <pc:chgData name="Mihael Karadža" userId="S::mihael.karadza@skole.hr::f74e53dd-5fef-44e2-ba79-244e6c710c12" providerId="AD" clId="Web-{85FCAA68-10ED-463A-B931-0D0098A010CB}" dt="2023-10-06T17:38:51.832" v="26"/>
        <pc:sldMkLst>
          <pc:docMk/>
          <pc:sldMk cId="21390377" sldId="260"/>
        </pc:sldMkLst>
      </pc:sldChg>
    </pc:docChg>
  </pc:docChgLst>
  <pc:docChgLst>
    <pc:chgData name="Mihael Karadža" userId="S::mihael.karadza@skole.hr::f74e53dd-5fef-44e2-ba79-244e6c710c12" providerId="AD" clId="Web-{BF53716C-5BB1-D562-2736-C7DBCD76ED2B}"/>
    <pc:docChg chg="sldOrd">
      <pc:chgData name="Mihael Karadža" userId="S::mihael.karadza@skole.hr::f74e53dd-5fef-44e2-ba79-244e6c710c12" providerId="AD" clId="Web-{BF53716C-5BB1-D562-2736-C7DBCD76ED2B}" dt="2023-10-06T17:55:15.873" v="0"/>
      <pc:docMkLst>
        <pc:docMk/>
      </pc:docMkLst>
      <pc:sldChg chg="ord">
        <pc:chgData name="Mihael Karadža" userId="S::mihael.karadza@skole.hr::f74e53dd-5fef-44e2-ba79-244e6c710c12" providerId="AD" clId="Web-{BF53716C-5BB1-D562-2736-C7DBCD76ED2B}" dt="2023-10-06T17:55:15.873" v="0"/>
        <pc:sldMkLst>
          <pc:docMk/>
          <pc:sldMk cId="4157721670" sldId="257"/>
        </pc:sldMkLst>
      </pc:sldChg>
    </pc:docChg>
  </pc:docChgLst>
  <pc:docChgLst>
    <pc:chgData name="Mihael Karadža" userId="S::mihael.karadza@skole.hr::f74e53dd-5fef-44e2-ba79-244e6c710c12" providerId="AD" clId="Web-{19BBFEDE-D9F8-39BB-F529-A1F5832DB0D2}"/>
    <pc:docChg chg="modSld addMainMaster delMainMaster">
      <pc:chgData name="Mihael Karadža" userId="S::mihael.karadza@skole.hr::f74e53dd-5fef-44e2-ba79-244e6c710c12" providerId="AD" clId="Web-{19BBFEDE-D9F8-39BB-F529-A1F5832DB0D2}" dt="2022-10-16T13:36:34.377" v="22" actId="20577"/>
      <pc:docMkLst>
        <pc:docMk/>
      </pc:docMkLst>
      <pc:sldChg chg="addSp modSp mod setBg modClrScheme addAnim chgLayout">
        <pc:chgData name="Mihael Karadža" userId="S::mihael.karadza@skole.hr::f74e53dd-5fef-44e2-ba79-244e6c710c12" providerId="AD" clId="Web-{19BBFEDE-D9F8-39BB-F529-A1F5832DB0D2}" dt="2022-10-16T13:36:34.377" v="22" actId="20577"/>
        <pc:sldMkLst>
          <pc:docMk/>
          <pc:sldMk cId="109857222" sldId="256"/>
        </pc:sldMkLst>
        <pc:spChg chg="mod">
          <ac:chgData name="Mihael Karadža" userId="S::mihael.karadza@skole.hr::f74e53dd-5fef-44e2-ba79-244e6c710c12" providerId="AD" clId="Web-{19BBFEDE-D9F8-39BB-F529-A1F5832DB0D2}" dt="2022-10-16T13:35:47.671" v="9" actId="20577"/>
          <ac:spMkLst>
            <pc:docMk/>
            <pc:sldMk cId="109857222" sldId="256"/>
            <ac:spMk id="2" creationId="{00000000-0000-0000-0000-000000000000}"/>
          </ac:spMkLst>
        </pc:spChg>
        <pc:spChg chg="mod">
          <ac:chgData name="Mihael Karadža" userId="S::mihael.karadza@skole.hr::f74e53dd-5fef-44e2-ba79-244e6c710c12" providerId="AD" clId="Web-{19BBFEDE-D9F8-39BB-F529-A1F5832DB0D2}" dt="2022-10-16T13:36:34.377" v="22" actId="20577"/>
          <ac:spMkLst>
            <pc:docMk/>
            <pc:sldMk cId="109857222" sldId="256"/>
            <ac:spMk id="3" creationId="{00000000-0000-0000-0000-000000000000}"/>
          </ac:spMkLst>
        </pc:spChg>
        <pc:spChg chg="add">
          <ac:chgData name="Mihael Karadža" userId="S::mihael.karadza@skole.hr::f74e53dd-5fef-44e2-ba79-244e6c710c12" providerId="AD" clId="Web-{19BBFEDE-D9F8-39BB-F529-A1F5832DB0D2}" dt="2022-10-16T13:35:06.372" v="4"/>
          <ac:spMkLst>
            <pc:docMk/>
            <pc:sldMk cId="109857222" sldId="256"/>
            <ac:spMk id="9" creationId="{9B37791B-B040-4694-BFDC-8DD132D86E8E}"/>
          </ac:spMkLst>
        </pc:spChg>
        <pc:grpChg chg="add">
          <ac:chgData name="Mihael Karadža" userId="S::mihael.karadza@skole.hr::f74e53dd-5fef-44e2-ba79-244e6c710c12" providerId="AD" clId="Web-{19BBFEDE-D9F8-39BB-F529-A1F5832DB0D2}" dt="2022-10-16T13:35:06.372" v="4"/>
          <ac:grpSpMkLst>
            <pc:docMk/>
            <pc:sldMk cId="109857222" sldId="256"/>
            <ac:grpSpMk id="11" creationId="{A7900967-84CA-47B4-9F1C-E787BAC1496A}"/>
          </ac:grpSpMkLst>
        </pc:grpChg>
        <pc:picChg chg="add">
          <ac:chgData name="Mihael Karadža" userId="S::mihael.karadza@skole.hr::f74e53dd-5fef-44e2-ba79-244e6c710c12" providerId="AD" clId="Web-{19BBFEDE-D9F8-39BB-F529-A1F5832DB0D2}" dt="2022-10-16T13:35:06.372" v="4"/>
          <ac:picMkLst>
            <pc:docMk/>
            <pc:sldMk cId="109857222" sldId="256"/>
            <ac:picMk id="4" creationId="{29828F84-2B27-F070-228D-18F1138A31BE}"/>
          </ac:picMkLst>
        </pc:picChg>
      </pc:sldChg>
      <pc:sldMasterChg chg="del delSldLayout">
        <pc:chgData name="Mihael Karadža" userId="S::mihael.karadza@skole.hr::f74e53dd-5fef-44e2-ba79-244e6c710c12" providerId="AD" clId="Web-{19BBFEDE-D9F8-39BB-F529-A1F5832DB0D2}" dt="2022-10-16T13:35:06.372" v="4"/>
        <pc:sldMasterMkLst>
          <pc:docMk/>
          <pc:sldMasterMk cId="2460954070" sldId="2147483660"/>
        </pc:sldMasterMkLst>
        <pc:sldLayoutChg chg="del">
          <pc:chgData name="Mihael Karadža" userId="S::mihael.karadza@skole.hr::f74e53dd-5fef-44e2-ba79-244e6c710c12" providerId="AD" clId="Web-{19BBFEDE-D9F8-39BB-F529-A1F5832DB0D2}" dt="2022-10-16T13:35:06.372" v="4"/>
          <pc:sldLayoutMkLst>
            <pc:docMk/>
            <pc:sldMasterMk cId="2460954070" sldId="2147483660"/>
            <pc:sldLayoutMk cId="2385387890" sldId="2147483661"/>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949138452" sldId="2147483662"/>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2591524520" sldId="2147483663"/>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1203092039" sldId="2147483664"/>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3733172339" sldId="2147483665"/>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3210312558" sldId="2147483666"/>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3146388984" sldId="2147483667"/>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3171841454" sldId="2147483668"/>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1718958274" sldId="2147483669"/>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2202905451" sldId="2147483670"/>
          </pc:sldLayoutMkLst>
        </pc:sldLayoutChg>
        <pc:sldLayoutChg chg="del">
          <pc:chgData name="Mihael Karadža" userId="S::mihael.karadza@skole.hr::f74e53dd-5fef-44e2-ba79-244e6c710c12" providerId="AD" clId="Web-{19BBFEDE-D9F8-39BB-F529-A1F5832DB0D2}" dt="2022-10-16T13:35:06.372" v="4"/>
          <pc:sldLayoutMkLst>
            <pc:docMk/>
            <pc:sldMasterMk cId="2460954070" sldId="2147483660"/>
            <pc:sldLayoutMk cId="3479445657" sldId="2147483671"/>
          </pc:sldLayoutMkLst>
        </pc:sldLayoutChg>
      </pc:sldMasterChg>
      <pc:sldMasterChg chg="add replId addSldLayout">
        <pc:chgData name="Mihael Karadža" userId="S::mihael.karadza@skole.hr::f74e53dd-5fef-44e2-ba79-244e6c710c12" providerId="AD" clId="Web-{19BBFEDE-D9F8-39BB-F529-A1F5832DB0D2}" dt="2022-10-16T13:35:06.372" v="4"/>
        <pc:sldMasterMkLst>
          <pc:docMk/>
          <pc:sldMasterMk cId="3046461969" sldId="2147483672"/>
        </pc:sldMasterMkLst>
        <pc:sldLayoutChg chg="add">
          <pc:chgData name="Mihael Karadža" userId="S::mihael.karadza@skole.hr::f74e53dd-5fef-44e2-ba79-244e6c710c12" providerId="AD" clId="Web-{19BBFEDE-D9F8-39BB-F529-A1F5832DB0D2}" dt="2022-10-16T13:35:06.372" v="4"/>
          <pc:sldLayoutMkLst>
            <pc:docMk/>
            <pc:sldMasterMk cId="3046461969" sldId="2147483672"/>
            <pc:sldLayoutMk cId="2798604161" sldId="2147483673"/>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2299795273" sldId="2147483674"/>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2225733286" sldId="2147483675"/>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3355753694" sldId="2147483676"/>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3718275629" sldId="2147483677"/>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2836038963" sldId="2147483678"/>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806992407" sldId="2147483679"/>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266149665" sldId="2147483680"/>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3300010246" sldId="2147483681"/>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2163084475" sldId="2147483682"/>
          </pc:sldLayoutMkLst>
        </pc:sldLayoutChg>
        <pc:sldLayoutChg chg="add replId">
          <pc:chgData name="Mihael Karadža" userId="S::mihael.karadza@skole.hr::f74e53dd-5fef-44e2-ba79-244e6c710c12" providerId="AD" clId="Web-{19BBFEDE-D9F8-39BB-F529-A1F5832DB0D2}" dt="2022-10-16T13:35:06.372" v="4"/>
          <pc:sldLayoutMkLst>
            <pc:docMk/>
            <pc:sldMasterMk cId="3046461969" sldId="2147483672"/>
            <pc:sldLayoutMk cId="2821358447" sldId="2147483683"/>
          </pc:sldLayoutMkLst>
        </pc:sldLayoutChg>
      </pc:sldMasterChg>
    </pc:docChg>
  </pc:docChgLst>
  <pc:docChgLst>
    <pc:chgData name="Mihael Karadža" userId="f74e53dd-5fef-44e2-ba79-244e6c710c12" providerId="ADAL" clId="{D2CE5CC0-EFF3-D242-A766-84126FC52BA4}"/>
    <pc:docChg chg="custSel modSld">
      <pc:chgData name="Mihael Karadža" userId="f74e53dd-5fef-44e2-ba79-244e6c710c12" providerId="ADAL" clId="{D2CE5CC0-EFF3-D242-A766-84126FC52BA4}" dt="2023-10-18T05:26:34.119" v="17" actId="20577"/>
      <pc:docMkLst>
        <pc:docMk/>
      </pc:docMkLst>
      <pc:sldChg chg="modSp">
        <pc:chgData name="Mihael Karadža" userId="f74e53dd-5fef-44e2-ba79-244e6c710c12" providerId="ADAL" clId="{D2CE5CC0-EFF3-D242-A766-84126FC52BA4}" dt="2023-10-18T05:26:34.119" v="17" actId="20577"/>
        <pc:sldMkLst>
          <pc:docMk/>
          <pc:sldMk cId="109857222" sldId="256"/>
        </pc:sldMkLst>
        <pc:spChg chg="mod">
          <ac:chgData name="Mihael Karadža" userId="f74e53dd-5fef-44e2-ba79-244e6c710c12" providerId="ADAL" clId="{D2CE5CC0-EFF3-D242-A766-84126FC52BA4}" dt="2023-10-18T05:26:34.119" v="17" actId="20577"/>
          <ac:spMkLst>
            <pc:docMk/>
            <pc:sldMk cId="109857222" sldId="256"/>
            <ac:spMk id="3" creationId="{00000000-0000-0000-0000-000000000000}"/>
          </ac:spMkLst>
        </pc:spChg>
      </pc:sldChg>
    </pc:docChg>
  </pc:docChgLst>
  <pc:docChgLst>
    <pc:chgData name="Mihael Karadža" userId="f74e53dd-5fef-44e2-ba79-244e6c710c12" providerId="ADAL" clId="{C413088B-5D89-5B44-A0A8-B4C77EBB11AA}"/>
    <pc:docChg chg="custSel modSld">
      <pc:chgData name="Mihael Karadža" userId="f74e53dd-5fef-44e2-ba79-244e6c710c12" providerId="ADAL" clId="{C413088B-5D89-5B44-A0A8-B4C77EBB11AA}" dt="2022-10-17T14:22:49.538" v="16" actId="20577"/>
      <pc:docMkLst>
        <pc:docMk/>
      </pc:docMkLst>
      <pc:sldChg chg="modSp">
        <pc:chgData name="Mihael Karadža" userId="f74e53dd-5fef-44e2-ba79-244e6c710c12" providerId="ADAL" clId="{C413088B-5D89-5B44-A0A8-B4C77EBB11AA}" dt="2022-10-17T14:22:49.538" v="16" actId="20577"/>
        <pc:sldMkLst>
          <pc:docMk/>
          <pc:sldMk cId="109857222" sldId="256"/>
        </pc:sldMkLst>
        <pc:spChg chg="mod">
          <ac:chgData name="Mihael Karadža" userId="f74e53dd-5fef-44e2-ba79-244e6c710c12" providerId="ADAL" clId="{C413088B-5D89-5B44-A0A8-B4C77EBB11AA}" dt="2022-10-17T14:22:49.538" v="16" actId="20577"/>
          <ac:spMkLst>
            <pc:docMk/>
            <pc:sldMk cId="109857222" sldId="256"/>
            <ac:spMk id="3" creationId="{00000000-0000-0000-0000-000000000000}"/>
          </ac:spMkLst>
        </pc:spChg>
      </pc:sldChg>
    </pc:docChg>
  </pc:docChgLst>
  <pc:docChgLst>
    <pc:chgData name="Mihael Karadža" userId="S::mihael.karadza@skole.hr::f74e53dd-5fef-44e2-ba79-244e6c710c12" providerId="AD" clId="Web-{166D647B-C923-F9DE-B162-7092F8E1C27B}"/>
    <pc:docChg chg="modSld sldOrd">
      <pc:chgData name="Mihael Karadža" userId="S::mihael.karadza@skole.hr::f74e53dd-5fef-44e2-ba79-244e6c710c12" providerId="AD" clId="Web-{166D647B-C923-F9DE-B162-7092F8E1C27B}" dt="2023-10-06T17:53:51.036" v="52"/>
      <pc:docMkLst>
        <pc:docMk/>
      </pc:docMkLst>
      <pc:sldChg chg="addSp delSp modSp">
        <pc:chgData name="Mihael Karadža" userId="S::mihael.karadza@skole.hr::f74e53dd-5fef-44e2-ba79-244e6c710c12" providerId="AD" clId="Web-{166D647B-C923-F9DE-B162-7092F8E1C27B}" dt="2023-10-06T17:49:58.183" v="25"/>
        <pc:sldMkLst>
          <pc:docMk/>
          <pc:sldMk cId="109857222" sldId="256"/>
        </pc:sldMkLst>
        <pc:spChg chg="mod">
          <ac:chgData name="Mihael Karadža" userId="S::mihael.karadza@skole.hr::f74e53dd-5fef-44e2-ba79-244e6c710c12" providerId="AD" clId="Web-{166D647B-C923-F9DE-B162-7092F8E1C27B}" dt="2023-10-06T17:49:58.183" v="25"/>
          <ac:spMkLst>
            <pc:docMk/>
            <pc:sldMk cId="109857222" sldId="256"/>
            <ac:spMk id="2" creationId="{00000000-0000-0000-0000-000000000000}"/>
          </ac:spMkLst>
        </pc:spChg>
        <pc:spChg chg="mod">
          <ac:chgData name="Mihael Karadža" userId="S::mihael.karadza@skole.hr::f74e53dd-5fef-44e2-ba79-244e6c710c12" providerId="AD" clId="Web-{166D647B-C923-F9DE-B162-7092F8E1C27B}" dt="2023-10-06T17:49:58.183" v="25"/>
          <ac:spMkLst>
            <pc:docMk/>
            <pc:sldMk cId="109857222" sldId="256"/>
            <ac:spMk id="3" creationId="{00000000-0000-0000-0000-000000000000}"/>
          </ac:spMkLst>
        </pc:spChg>
        <pc:spChg chg="del">
          <ac:chgData name="Mihael Karadža" userId="S::mihael.karadza@skole.hr::f74e53dd-5fef-44e2-ba79-244e6c710c12" providerId="AD" clId="Web-{166D647B-C923-F9DE-B162-7092F8E1C27B}" dt="2023-10-06T17:49:58.183" v="25"/>
          <ac:spMkLst>
            <pc:docMk/>
            <pc:sldMk cId="109857222" sldId="256"/>
            <ac:spMk id="9" creationId="{9B37791B-B040-4694-BFDC-8DD132D86E8E}"/>
          </ac:spMkLst>
        </pc:spChg>
        <pc:spChg chg="add">
          <ac:chgData name="Mihael Karadža" userId="S::mihael.karadza@skole.hr::f74e53dd-5fef-44e2-ba79-244e6c710c12" providerId="AD" clId="Web-{166D647B-C923-F9DE-B162-7092F8E1C27B}" dt="2023-10-06T17:49:58.183" v="25"/>
          <ac:spMkLst>
            <pc:docMk/>
            <pc:sldMk cId="109857222" sldId="256"/>
            <ac:spMk id="18" creationId="{9B37791B-B040-4694-BFDC-8DD132D86E8E}"/>
          </ac:spMkLst>
        </pc:spChg>
        <pc:spChg chg="add">
          <ac:chgData name="Mihael Karadža" userId="S::mihael.karadza@skole.hr::f74e53dd-5fef-44e2-ba79-244e6c710c12" providerId="AD" clId="Web-{166D647B-C923-F9DE-B162-7092F8E1C27B}" dt="2023-10-06T17:49:58.183" v="25"/>
          <ac:spMkLst>
            <pc:docMk/>
            <pc:sldMk cId="109857222" sldId="256"/>
            <ac:spMk id="20" creationId="{B9534082-2540-4B3D-8308-94E86AEC0AB3}"/>
          </ac:spMkLst>
        </pc:spChg>
        <pc:grpChg chg="del">
          <ac:chgData name="Mihael Karadža" userId="S::mihael.karadza@skole.hr::f74e53dd-5fef-44e2-ba79-244e6c710c12" providerId="AD" clId="Web-{166D647B-C923-F9DE-B162-7092F8E1C27B}" dt="2023-10-06T17:49:58.183" v="25"/>
          <ac:grpSpMkLst>
            <pc:docMk/>
            <pc:sldMk cId="109857222" sldId="256"/>
            <ac:grpSpMk id="11" creationId="{A7900967-84CA-47B4-9F1C-E787BAC1496A}"/>
          </ac:grpSpMkLst>
        </pc:grpChg>
        <pc:picChg chg="mod ord">
          <ac:chgData name="Mihael Karadža" userId="S::mihael.karadza@skole.hr::f74e53dd-5fef-44e2-ba79-244e6c710c12" providerId="AD" clId="Web-{166D647B-C923-F9DE-B162-7092F8E1C27B}" dt="2023-10-06T17:49:58.183" v="25"/>
          <ac:picMkLst>
            <pc:docMk/>
            <pc:sldMk cId="109857222" sldId="256"/>
            <ac:picMk id="4" creationId="{29828F84-2B27-F070-228D-18F1138A31BE}"/>
          </ac:picMkLst>
        </pc:picChg>
      </pc:sldChg>
      <pc:sldChg chg="addSp delSp modSp ord addAnim delAnim">
        <pc:chgData name="Mihael Karadža" userId="S::mihael.karadza@skole.hr::f74e53dd-5fef-44e2-ba79-244e6c710c12" providerId="AD" clId="Web-{166D647B-C923-F9DE-B162-7092F8E1C27B}" dt="2023-10-06T17:53:51.036" v="52"/>
        <pc:sldMkLst>
          <pc:docMk/>
          <pc:sldMk cId="4157721670" sldId="257"/>
        </pc:sldMkLst>
        <pc:spChg chg="mod ord">
          <ac:chgData name="Mihael Karadža" userId="S::mihael.karadza@skole.hr::f74e53dd-5fef-44e2-ba79-244e6c710c12" providerId="AD" clId="Web-{166D647B-C923-F9DE-B162-7092F8E1C27B}" dt="2023-10-06T17:52:14.267" v="43"/>
          <ac:spMkLst>
            <pc:docMk/>
            <pc:sldMk cId="4157721670" sldId="257"/>
            <ac:spMk id="2" creationId="{EE993199-26E6-1505-CD78-F630FAF45ABE}"/>
          </ac:spMkLst>
        </pc:spChg>
        <pc:spChg chg="add del">
          <ac:chgData name="Mihael Karadža" userId="S::mihael.karadza@skole.hr::f74e53dd-5fef-44e2-ba79-244e6c710c12" providerId="AD" clId="Web-{166D647B-C923-F9DE-B162-7092F8E1C27B}" dt="2023-10-06T17:52:14.267" v="43"/>
          <ac:spMkLst>
            <pc:docMk/>
            <pc:sldMk cId="4157721670" sldId="257"/>
            <ac:spMk id="10" creationId="{9B37791B-B040-4694-BFDC-8DD132D86E8E}"/>
          </ac:spMkLst>
        </pc:spChg>
        <pc:spChg chg="mod">
          <ac:chgData name="Mihael Karadža" userId="S::mihael.karadza@skole.hr::f74e53dd-5fef-44e2-ba79-244e6c710c12" providerId="AD" clId="Web-{166D647B-C923-F9DE-B162-7092F8E1C27B}" dt="2023-10-06T17:53:24.707" v="49" actId="1076"/>
          <ac:spMkLst>
            <pc:docMk/>
            <pc:sldMk cId="4157721670" sldId="257"/>
            <ac:spMk id="14" creationId="{39953252-97DE-4766-B2F6-E4FDA2FDA6A5}"/>
          </ac:spMkLst>
        </pc:spChg>
        <pc:spChg chg="add del">
          <ac:chgData name="Mihael Karadža" userId="S::mihael.karadza@skole.hr::f74e53dd-5fef-44e2-ba79-244e6c710c12" providerId="AD" clId="Web-{166D647B-C923-F9DE-B162-7092F8E1C27B}" dt="2023-10-06T17:51:10.686" v="33"/>
          <ac:spMkLst>
            <pc:docMk/>
            <pc:sldMk cId="4157721670" sldId="257"/>
            <ac:spMk id="19" creationId="{9B37791B-B040-4694-BFDC-8DD132D86E8E}"/>
          </ac:spMkLst>
        </pc:spChg>
        <pc:spChg chg="add del">
          <ac:chgData name="Mihael Karadža" userId="S::mihael.karadza@skole.hr::f74e53dd-5fef-44e2-ba79-244e6c710c12" providerId="AD" clId="Web-{166D647B-C923-F9DE-B162-7092F8E1C27B}" dt="2023-10-06T17:52:14.267" v="43"/>
          <ac:spMkLst>
            <pc:docMk/>
            <pc:sldMk cId="4157721670" sldId="257"/>
            <ac:spMk id="20" creationId="{9B37791B-B040-4694-BFDC-8DD132D86E8E}"/>
          </ac:spMkLst>
        </pc:spChg>
        <pc:spChg chg="add del">
          <ac:chgData name="Mihael Karadža" userId="S::mihael.karadza@skole.hr::f74e53dd-5fef-44e2-ba79-244e6c710c12" providerId="AD" clId="Web-{166D647B-C923-F9DE-B162-7092F8E1C27B}" dt="2023-10-06T17:51:10.686" v="33"/>
          <ac:spMkLst>
            <pc:docMk/>
            <pc:sldMk cId="4157721670" sldId="257"/>
            <ac:spMk id="21" creationId="{A5761B15-C433-40FE-BB67-ECF17E50A618}"/>
          </ac:spMkLst>
        </pc:spChg>
        <pc:spChg chg="add del">
          <ac:chgData name="Mihael Karadža" userId="S::mihael.karadza@skole.hr::f74e53dd-5fef-44e2-ba79-244e6c710c12" providerId="AD" clId="Web-{166D647B-C923-F9DE-B162-7092F8E1C27B}" dt="2023-10-06T17:52:14.267" v="43"/>
          <ac:spMkLst>
            <pc:docMk/>
            <pc:sldMk cId="4157721670" sldId="257"/>
            <ac:spMk id="22" creationId="{0A3D475D-F146-44DA-80FB-3306B95B8D04}"/>
          </ac:spMkLst>
        </pc:spChg>
        <pc:grpChg chg="add del">
          <ac:chgData name="Mihael Karadža" userId="S::mihael.karadza@skole.hr::f74e53dd-5fef-44e2-ba79-244e6c710c12" providerId="AD" clId="Web-{166D647B-C923-F9DE-B162-7092F8E1C27B}" dt="2023-10-06T17:52:14.267" v="43"/>
          <ac:grpSpMkLst>
            <pc:docMk/>
            <pc:sldMk cId="4157721670" sldId="257"/>
            <ac:grpSpMk id="12" creationId="{4252769E-B9F0-4068-A645-5BBEF16E9C28}"/>
          </ac:grpSpMkLst>
        </pc:grpChg>
        <pc:picChg chg="add del mod">
          <ac:chgData name="Mihael Karadža" userId="S::mihael.karadza@skole.hr::f74e53dd-5fef-44e2-ba79-244e6c710c12" providerId="AD" clId="Web-{166D647B-C923-F9DE-B162-7092F8E1C27B}" dt="2023-10-06T17:51:11.921" v="34"/>
          <ac:picMkLst>
            <pc:docMk/>
            <pc:sldMk cId="4157721670" sldId="257"/>
            <ac:picMk id="3" creationId="{2E593A03-02D2-AA56-B24C-88F4D9941475}"/>
          </ac:picMkLst>
        </pc:picChg>
        <pc:picChg chg="add mod">
          <ac:chgData name="Mihael Karadža" userId="S::mihael.karadza@skole.hr::f74e53dd-5fef-44e2-ba79-244e6c710c12" providerId="AD" clId="Web-{166D647B-C923-F9DE-B162-7092F8E1C27B}" dt="2023-10-06T17:53:13.113" v="48" actId="1076"/>
          <ac:picMkLst>
            <pc:docMk/>
            <pc:sldMk cId="4157721670" sldId="257"/>
            <ac:picMk id="4" creationId="{FBCE3AD4-3478-1519-2C33-DD6F7B92E613}"/>
          </ac:picMkLst>
        </pc:picChg>
        <pc:picChg chg="del">
          <ac:chgData name="Mihael Karadža" userId="S::mihael.karadza@skole.hr::f74e53dd-5fef-44e2-ba79-244e6c710c12" providerId="AD" clId="Web-{166D647B-C923-F9DE-B162-7092F8E1C27B}" dt="2023-10-06T17:50:24.669" v="26"/>
          <ac:picMkLst>
            <pc:docMk/>
            <pc:sldMk cId="4157721670" sldId="257"/>
            <ac:picMk id="7" creationId="{C2477B87-B954-44DE-5A4E-7DB26F49C785}"/>
          </ac:picMkLst>
        </pc:picChg>
        <pc:picChg chg="add del mod">
          <ac:chgData name="Mihael Karadža" userId="S::mihael.karadza@skole.hr::f74e53dd-5fef-44e2-ba79-244e6c710c12" providerId="AD" clId="Web-{166D647B-C923-F9DE-B162-7092F8E1C27B}" dt="2023-10-06T17:52:14.267" v="43"/>
          <ac:picMkLst>
            <pc:docMk/>
            <pc:sldMk cId="4157721670" sldId="257"/>
            <ac:picMk id="16" creationId="{CE159D03-C26B-3BFF-7570-052A7DADB819}"/>
          </ac:picMkLst>
        </pc:picChg>
      </pc:sldChg>
      <pc:sldChg chg="delSp ord">
        <pc:chgData name="Mihael Karadža" userId="S::mihael.karadza@skole.hr::f74e53dd-5fef-44e2-ba79-244e6c710c12" providerId="AD" clId="Web-{166D647B-C923-F9DE-B162-7092F8E1C27B}" dt="2023-10-06T17:53:41.911" v="51"/>
        <pc:sldMkLst>
          <pc:docMk/>
          <pc:sldMk cId="20541341" sldId="258"/>
        </pc:sldMkLst>
        <pc:spChg chg="del">
          <ac:chgData name="Mihael Karadža" userId="S::mihael.karadza@skole.hr::f74e53dd-5fef-44e2-ba79-244e6c710c12" providerId="AD" clId="Web-{166D647B-C923-F9DE-B162-7092F8E1C27B}" dt="2023-10-06T17:53:41.911" v="51"/>
          <ac:spMkLst>
            <pc:docMk/>
            <pc:sldMk cId="20541341" sldId="258"/>
            <ac:spMk id="2" creationId="{9358D262-3804-26AF-C93D-0A598C775E1D}"/>
          </ac:spMkLst>
        </pc:spChg>
      </pc:sldChg>
      <pc:sldChg chg="addSp delSp modSp">
        <pc:chgData name="Mihael Karadža" userId="S::mihael.karadza@skole.hr::f74e53dd-5fef-44e2-ba79-244e6c710c12" providerId="AD" clId="Web-{166D647B-C923-F9DE-B162-7092F8E1C27B}" dt="2023-10-06T17:47:49.081" v="16" actId="1076"/>
        <pc:sldMkLst>
          <pc:docMk/>
          <pc:sldMk cId="1403747338" sldId="259"/>
        </pc:sldMkLst>
        <pc:spChg chg="mod ord">
          <ac:chgData name="Mihael Karadža" userId="S::mihael.karadza@skole.hr::f74e53dd-5fef-44e2-ba79-244e6c710c12" providerId="AD" clId="Web-{166D647B-C923-F9DE-B162-7092F8E1C27B}" dt="2023-10-06T17:47:44.690" v="15" actId="1076"/>
          <ac:spMkLst>
            <pc:docMk/>
            <pc:sldMk cId="1403747338" sldId="259"/>
            <ac:spMk id="2" creationId="{01E14DA4-6BAF-36D2-4023-D8C317C08FB1}"/>
          </ac:spMkLst>
        </pc:spChg>
        <pc:spChg chg="add del">
          <ac:chgData name="Mihael Karadža" userId="S::mihael.karadza@skole.hr::f74e53dd-5fef-44e2-ba79-244e6c710c12" providerId="AD" clId="Web-{166D647B-C923-F9DE-B162-7092F8E1C27B}" dt="2023-10-06T17:47:30.127" v="13"/>
          <ac:spMkLst>
            <pc:docMk/>
            <pc:sldMk cId="1403747338" sldId="259"/>
            <ac:spMk id="9" creationId="{6B0479F5-59EA-43F3-BAFC-2606376EB662}"/>
          </ac:spMkLst>
        </pc:spChg>
        <pc:spChg chg="add del">
          <ac:chgData name="Mihael Karadža" userId="S::mihael.karadza@skole.hr::f74e53dd-5fef-44e2-ba79-244e6c710c12" providerId="AD" clId="Web-{166D647B-C923-F9DE-B162-7092F8E1C27B}" dt="2023-10-06T17:47:07.704" v="2"/>
          <ac:spMkLst>
            <pc:docMk/>
            <pc:sldMk cId="1403747338" sldId="259"/>
            <ac:spMk id="21" creationId="{22E5DF58-5CFD-4D62-AC3A-9EA04E1AF237}"/>
          </ac:spMkLst>
        </pc:spChg>
        <pc:spChg chg="add del">
          <ac:chgData name="Mihael Karadža" userId="S::mihael.karadza@skole.hr::f74e53dd-5fef-44e2-ba79-244e6c710c12" providerId="AD" clId="Web-{166D647B-C923-F9DE-B162-7092F8E1C27B}" dt="2023-10-06T17:47:07.704" v="2"/>
          <ac:spMkLst>
            <pc:docMk/>
            <pc:sldMk cId="1403747338" sldId="259"/>
            <ac:spMk id="23" creationId="{8064D39A-E0A4-461B-A8D2-9C3AE870CED4}"/>
          </ac:spMkLst>
        </pc:spChg>
        <pc:spChg chg="add del">
          <ac:chgData name="Mihael Karadža" userId="S::mihael.karadza@skole.hr::f74e53dd-5fef-44e2-ba79-244e6c710c12" providerId="AD" clId="Web-{166D647B-C923-F9DE-B162-7092F8E1C27B}" dt="2023-10-06T17:47:14.486" v="4"/>
          <ac:spMkLst>
            <pc:docMk/>
            <pc:sldMk cId="1403747338" sldId="259"/>
            <ac:spMk id="26" creationId="{B95B9BA8-1D69-4796-85F5-B6D0BD52354B}"/>
          </ac:spMkLst>
        </pc:spChg>
        <pc:spChg chg="add del">
          <ac:chgData name="Mihael Karadža" userId="S::mihael.karadza@skole.hr::f74e53dd-5fef-44e2-ba79-244e6c710c12" providerId="AD" clId="Web-{166D647B-C923-F9DE-B162-7092F8E1C27B}" dt="2023-10-06T17:47:18.892" v="6"/>
          <ac:spMkLst>
            <pc:docMk/>
            <pc:sldMk cId="1403747338" sldId="259"/>
            <ac:spMk id="30" creationId="{22E5DF58-5CFD-4D62-AC3A-9EA04E1AF237}"/>
          </ac:spMkLst>
        </pc:spChg>
        <pc:spChg chg="add del">
          <ac:chgData name="Mihael Karadža" userId="S::mihael.karadza@skole.hr::f74e53dd-5fef-44e2-ba79-244e6c710c12" providerId="AD" clId="Web-{166D647B-C923-F9DE-B162-7092F8E1C27B}" dt="2023-10-06T17:47:18.892" v="6"/>
          <ac:spMkLst>
            <pc:docMk/>
            <pc:sldMk cId="1403747338" sldId="259"/>
            <ac:spMk id="31" creationId="{8064D39A-E0A4-461B-A8D2-9C3AE870CED4}"/>
          </ac:spMkLst>
        </pc:spChg>
        <pc:spChg chg="add del">
          <ac:chgData name="Mihael Karadža" userId="S::mihael.karadza@skole.hr::f74e53dd-5fef-44e2-ba79-244e6c710c12" providerId="AD" clId="Web-{166D647B-C923-F9DE-B162-7092F8E1C27B}" dt="2023-10-06T17:47:21.986" v="8"/>
          <ac:spMkLst>
            <pc:docMk/>
            <pc:sldMk cId="1403747338" sldId="259"/>
            <ac:spMk id="34" creationId="{22E5DF58-5CFD-4D62-AC3A-9EA04E1AF237}"/>
          </ac:spMkLst>
        </pc:spChg>
        <pc:spChg chg="add del">
          <ac:chgData name="Mihael Karadža" userId="S::mihael.karadza@skole.hr::f74e53dd-5fef-44e2-ba79-244e6c710c12" providerId="AD" clId="Web-{166D647B-C923-F9DE-B162-7092F8E1C27B}" dt="2023-10-06T17:47:21.986" v="8"/>
          <ac:spMkLst>
            <pc:docMk/>
            <pc:sldMk cId="1403747338" sldId="259"/>
            <ac:spMk id="35" creationId="{8064D39A-E0A4-461B-A8D2-9C3AE870CED4}"/>
          </ac:spMkLst>
        </pc:spChg>
        <pc:spChg chg="add del">
          <ac:chgData name="Mihael Karadža" userId="S::mihael.karadza@skole.hr::f74e53dd-5fef-44e2-ba79-244e6c710c12" providerId="AD" clId="Web-{166D647B-C923-F9DE-B162-7092F8E1C27B}" dt="2023-10-06T17:47:27.361" v="10"/>
          <ac:spMkLst>
            <pc:docMk/>
            <pc:sldMk cId="1403747338" sldId="259"/>
            <ac:spMk id="38" creationId="{22E5DF58-5CFD-4D62-AC3A-9EA04E1AF237}"/>
          </ac:spMkLst>
        </pc:spChg>
        <pc:spChg chg="add del">
          <ac:chgData name="Mihael Karadža" userId="S::mihael.karadza@skole.hr::f74e53dd-5fef-44e2-ba79-244e6c710c12" providerId="AD" clId="Web-{166D647B-C923-F9DE-B162-7092F8E1C27B}" dt="2023-10-06T17:47:27.361" v="10"/>
          <ac:spMkLst>
            <pc:docMk/>
            <pc:sldMk cId="1403747338" sldId="259"/>
            <ac:spMk id="39" creationId="{8064D39A-E0A4-461B-A8D2-9C3AE870CED4}"/>
          </ac:spMkLst>
        </pc:spChg>
        <pc:spChg chg="add del">
          <ac:chgData name="Mihael Karadža" userId="S::mihael.karadza@skole.hr::f74e53dd-5fef-44e2-ba79-244e6c710c12" providerId="AD" clId="Web-{166D647B-C923-F9DE-B162-7092F8E1C27B}" dt="2023-10-06T17:47:30.096" v="12"/>
          <ac:spMkLst>
            <pc:docMk/>
            <pc:sldMk cId="1403747338" sldId="259"/>
            <ac:spMk id="42" creationId="{22E5DF58-5CFD-4D62-AC3A-9EA04E1AF237}"/>
          </ac:spMkLst>
        </pc:spChg>
        <pc:spChg chg="add del">
          <ac:chgData name="Mihael Karadža" userId="S::mihael.karadza@skole.hr::f74e53dd-5fef-44e2-ba79-244e6c710c12" providerId="AD" clId="Web-{166D647B-C923-F9DE-B162-7092F8E1C27B}" dt="2023-10-06T17:47:30.096" v="12"/>
          <ac:spMkLst>
            <pc:docMk/>
            <pc:sldMk cId="1403747338" sldId="259"/>
            <ac:spMk id="43" creationId="{8064D39A-E0A4-461B-A8D2-9C3AE870CED4}"/>
          </ac:spMkLst>
        </pc:spChg>
        <pc:spChg chg="add">
          <ac:chgData name="Mihael Karadža" userId="S::mihael.karadza@skole.hr::f74e53dd-5fef-44e2-ba79-244e6c710c12" providerId="AD" clId="Web-{166D647B-C923-F9DE-B162-7092F8E1C27B}" dt="2023-10-06T17:47:30.127" v="13"/>
          <ac:spMkLst>
            <pc:docMk/>
            <pc:sldMk cId="1403747338" sldId="259"/>
            <ac:spMk id="46" creationId="{B95B9BA8-1D69-4796-85F5-B6D0BD52354B}"/>
          </ac:spMkLst>
        </pc:spChg>
        <pc:grpChg chg="add del">
          <ac:chgData name="Mihael Karadža" userId="S::mihael.karadza@skole.hr::f74e53dd-5fef-44e2-ba79-244e6c710c12" providerId="AD" clId="Web-{166D647B-C923-F9DE-B162-7092F8E1C27B}" dt="2023-10-06T17:47:14.486" v="4"/>
          <ac:grpSpMkLst>
            <pc:docMk/>
            <pc:sldMk cId="1403747338" sldId="259"/>
            <ac:grpSpMk id="27" creationId="{EE5D87AC-5CCC-4E1F-8B25-D3A6053029C8}"/>
          </ac:grpSpMkLst>
        </pc:grpChg>
        <pc:grpChg chg="add">
          <ac:chgData name="Mihael Karadža" userId="S::mihael.karadza@skole.hr::f74e53dd-5fef-44e2-ba79-244e6c710c12" providerId="AD" clId="Web-{166D647B-C923-F9DE-B162-7092F8E1C27B}" dt="2023-10-06T17:47:30.127" v="13"/>
          <ac:grpSpMkLst>
            <pc:docMk/>
            <pc:sldMk cId="1403747338" sldId="259"/>
            <ac:grpSpMk id="47" creationId="{EE5D87AC-5CCC-4E1F-8B25-D3A6053029C8}"/>
          </ac:grpSpMkLst>
        </pc:grpChg>
        <pc:graphicFrameChg chg="add del">
          <ac:chgData name="Mihael Karadža" userId="S::mihael.karadza@skole.hr::f74e53dd-5fef-44e2-ba79-244e6c710c12" providerId="AD" clId="Web-{166D647B-C923-F9DE-B162-7092F8E1C27B}" dt="2023-10-06T17:47:30.127" v="13"/>
          <ac:graphicFrameMkLst>
            <pc:docMk/>
            <pc:sldMk cId="1403747338" sldId="259"/>
            <ac:graphicFrameMk id="5" creationId="{A04CFCC5-9444-D04D-16FD-F2F6010697BE}"/>
          </ac:graphicFrameMkLst>
        </pc:graphicFrameChg>
        <pc:graphicFrameChg chg="add del">
          <ac:chgData name="Mihael Karadža" userId="S::mihael.karadza@skole.hr::f74e53dd-5fef-44e2-ba79-244e6c710c12" providerId="AD" clId="Web-{166D647B-C923-F9DE-B162-7092F8E1C27B}" dt="2023-10-06T17:47:07.704" v="2"/>
          <ac:graphicFrameMkLst>
            <pc:docMk/>
            <pc:sldMk cId="1403747338" sldId="259"/>
            <ac:graphicFrameMk id="17" creationId="{C2521923-DEAF-80EF-FF4D-31C9EE5BE941}"/>
          </ac:graphicFrameMkLst>
        </pc:graphicFrameChg>
        <pc:graphicFrameChg chg="add del">
          <ac:chgData name="Mihael Karadža" userId="S::mihael.karadza@skole.hr::f74e53dd-5fef-44e2-ba79-244e6c710c12" providerId="AD" clId="Web-{166D647B-C923-F9DE-B162-7092F8E1C27B}" dt="2023-10-06T17:47:14.486" v="4"/>
          <ac:graphicFrameMkLst>
            <pc:docMk/>
            <pc:sldMk cId="1403747338" sldId="259"/>
            <ac:graphicFrameMk id="28" creationId="{8E17CBA5-C115-4DBE-63AE-16F5ED811CE6}"/>
          </ac:graphicFrameMkLst>
        </pc:graphicFrameChg>
        <pc:graphicFrameChg chg="add del">
          <ac:chgData name="Mihael Karadža" userId="S::mihael.karadza@skole.hr::f74e53dd-5fef-44e2-ba79-244e6c710c12" providerId="AD" clId="Web-{166D647B-C923-F9DE-B162-7092F8E1C27B}" dt="2023-10-06T17:47:18.892" v="6"/>
          <ac:graphicFrameMkLst>
            <pc:docMk/>
            <pc:sldMk cId="1403747338" sldId="259"/>
            <ac:graphicFrameMk id="32" creationId="{33D8DFAA-6D22-A9FD-A39F-C91D10924D59}"/>
          </ac:graphicFrameMkLst>
        </pc:graphicFrameChg>
        <pc:graphicFrameChg chg="add del">
          <ac:chgData name="Mihael Karadža" userId="S::mihael.karadza@skole.hr::f74e53dd-5fef-44e2-ba79-244e6c710c12" providerId="AD" clId="Web-{166D647B-C923-F9DE-B162-7092F8E1C27B}" dt="2023-10-06T17:47:21.986" v="8"/>
          <ac:graphicFrameMkLst>
            <pc:docMk/>
            <pc:sldMk cId="1403747338" sldId="259"/>
            <ac:graphicFrameMk id="36" creationId="{69718E0B-3528-1C20-743E-FBC4F427147F}"/>
          </ac:graphicFrameMkLst>
        </pc:graphicFrameChg>
        <pc:graphicFrameChg chg="add del">
          <ac:chgData name="Mihael Karadža" userId="S::mihael.karadza@skole.hr::f74e53dd-5fef-44e2-ba79-244e6c710c12" providerId="AD" clId="Web-{166D647B-C923-F9DE-B162-7092F8E1C27B}" dt="2023-10-06T17:47:27.361" v="10"/>
          <ac:graphicFrameMkLst>
            <pc:docMk/>
            <pc:sldMk cId="1403747338" sldId="259"/>
            <ac:graphicFrameMk id="40" creationId="{50BBC473-DD6E-457E-6A97-1C21EDACFABB}"/>
          </ac:graphicFrameMkLst>
        </pc:graphicFrameChg>
        <pc:graphicFrameChg chg="add del">
          <ac:chgData name="Mihael Karadža" userId="S::mihael.karadza@skole.hr::f74e53dd-5fef-44e2-ba79-244e6c710c12" providerId="AD" clId="Web-{166D647B-C923-F9DE-B162-7092F8E1C27B}" dt="2023-10-06T17:47:30.096" v="12"/>
          <ac:graphicFrameMkLst>
            <pc:docMk/>
            <pc:sldMk cId="1403747338" sldId="259"/>
            <ac:graphicFrameMk id="44" creationId="{33D8DFAA-6D22-A9FD-A39F-C91D10924D59}"/>
          </ac:graphicFrameMkLst>
        </pc:graphicFrameChg>
        <pc:graphicFrameChg chg="add mod">
          <ac:chgData name="Mihael Karadža" userId="S::mihael.karadza@skole.hr::f74e53dd-5fef-44e2-ba79-244e6c710c12" providerId="AD" clId="Web-{166D647B-C923-F9DE-B162-7092F8E1C27B}" dt="2023-10-06T17:47:49.081" v="16" actId="1076"/>
          <ac:graphicFrameMkLst>
            <pc:docMk/>
            <pc:sldMk cId="1403747338" sldId="259"/>
            <ac:graphicFrameMk id="48" creationId="{F1C9DB5C-28BB-B801-A2E6-DA37CBA06A93}"/>
          </ac:graphicFrameMkLst>
        </pc:graphicFrameChg>
        <pc:picChg chg="add mod">
          <ac:chgData name="Mihael Karadža" userId="S::mihael.karadza@skole.hr::f74e53dd-5fef-44e2-ba79-244e6c710c12" providerId="AD" clId="Web-{166D647B-C923-F9DE-B162-7092F8E1C27B}" dt="2023-10-06T17:47:30.127" v="13"/>
          <ac:picMkLst>
            <pc:docMk/>
            <pc:sldMk cId="1403747338" sldId="259"/>
            <ac:picMk id="15" creationId="{7427AAC8-85DB-5B46-902F-EF4FD0EB53BB}"/>
          </ac:picMkLst>
        </pc:picChg>
      </pc:sldChg>
      <pc:sldChg chg="addSp delSp modSp">
        <pc:chgData name="Mihael Karadža" userId="S::mihael.karadza@skole.hr::f74e53dd-5fef-44e2-ba79-244e6c710c12" providerId="AD" clId="Web-{166D647B-C923-F9DE-B162-7092F8E1C27B}" dt="2023-10-06T17:49:25.057" v="24"/>
        <pc:sldMkLst>
          <pc:docMk/>
          <pc:sldMk cId="21390377" sldId="260"/>
        </pc:sldMkLst>
        <pc:spChg chg="mod">
          <ac:chgData name="Mihael Karadža" userId="S::mihael.karadza@skole.hr::f74e53dd-5fef-44e2-ba79-244e6c710c12" providerId="AD" clId="Web-{166D647B-C923-F9DE-B162-7092F8E1C27B}" dt="2023-10-06T17:49:25.057" v="24"/>
          <ac:spMkLst>
            <pc:docMk/>
            <pc:sldMk cId="21390377" sldId="260"/>
            <ac:spMk id="2" creationId="{D0759A9A-B124-9F67-EE3D-5BA2154DB1CF}"/>
          </ac:spMkLst>
        </pc:spChg>
        <pc:spChg chg="add del">
          <ac:chgData name="Mihael Karadža" userId="S::mihael.karadza@skole.hr::f74e53dd-5fef-44e2-ba79-244e6c710c12" providerId="AD" clId="Web-{166D647B-C923-F9DE-B162-7092F8E1C27B}" dt="2023-10-06T17:49:25.057" v="24"/>
          <ac:spMkLst>
            <pc:docMk/>
            <pc:sldMk cId="21390377" sldId="260"/>
            <ac:spMk id="9" creationId="{6B0479F5-59EA-43F3-BAFC-2606376EB662}"/>
          </ac:spMkLst>
        </pc:spChg>
        <pc:spChg chg="add del">
          <ac:chgData name="Mihael Karadža" userId="S::mihael.karadza@skole.hr::f74e53dd-5fef-44e2-ba79-244e6c710c12" providerId="AD" clId="Web-{166D647B-C923-F9DE-B162-7092F8E1C27B}" dt="2023-10-06T17:49:15.932" v="19"/>
          <ac:spMkLst>
            <pc:docMk/>
            <pc:sldMk cId="21390377" sldId="260"/>
            <ac:spMk id="31" creationId="{B95B9BA8-1D69-4796-85F5-B6D0BD52354B}"/>
          </ac:spMkLst>
        </pc:spChg>
        <pc:spChg chg="add del">
          <ac:chgData name="Mihael Karadža" userId="S::mihael.karadza@skole.hr::f74e53dd-5fef-44e2-ba79-244e6c710c12" providerId="AD" clId="Web-{166D647B-C923-F9DE-B162-7092F8E1C27B}" dt="2023-10-06T17:49:25.026" v="23"/>
          <ac:spMkLst>
            <pc:docMk/>
            <pc:sldMk cId="21390377" sldId="260"/>
            <ac:spMk id="35" creationId="{48A28C56-2619-47F0-B448-9D145309B8BE}"/>
          </ac:spMkLst>
        </pc:spChg>
        <pc:spChg chg="add del">
          <ac:chgData name="Mihael Karadža" userId="S::mihael.karadza@skole.hr::f74e53dd-5fef-44e2-ba79-244e6c710c12" providerId="AD" clId="Web-{166D647B-C923-F9DE-B162-7092F8E1C27B}" dt="2023-10-06T17:49:19.666" v="21"/>
          <ac:spMkLst>
            <pc:docMk/>
            <pc:sldMk cId="21390377" sldId="260"/>
            <ac:spMk id="37" creationId="{B95B9BA8-1D69-4796-85F5-B6D0BD52354B}"/>
          </ac:spMkLst>
        </pc:spChg>
        <pc:spChg chg="add del">
          <ac:chgData name="Mihael Karadža" userId="S::mihael.karadza@skole.hr::f74e53dd-5fef-44e2-ba79-244e6c710c12" providerId="AD" clId="Web-{166D647B-C923-F9DE-B162-7092F8E1C27B}" dt="2023-10-06T17:49:25.026" v="23"/>
          <ac:spMkLst>
            <pc:docMk/>
            <pc:sldMk cId="21390377" sldId="260"/>
            <ac:spMk id="41" creationId="{B95B9BA8-1D69-4796-85F5-B6D0BD52354B}"/>
          </ac:spMkLst>
        </pc:spChg>
        <pc:spChg chg="add del">
          <ac:chgData name="Mihael Karadža" userId="S::mihael.karadza@skole.hr::f74e53dd-5fef-44e2-ba79-244e6c710c12" providerId="AD" clId="Web-{166D647B-C923-F9DE-B162-7092F8E1C27B}" dt="2023-10-06T17:49:25.026" v="23"/>
          <ac:spMkLst>
            <pc:docMk/>
            <pc:sldMk cId="21390377" sldId="260"/>
            <ac:spMk id="42" creationId="{A027D562-8F7E-478A-942E-D959A950C55E}"/>
          </ac:spMkLst>
        </pc:spChg>
        <pc:spChg chg="add">
          <ac:chgData name="Mihael Karadža" userId="S::mihael.karadza@skole.hr::f74e53dd-5fef-44e2-ba79-244e6c710c12" providerId="AD" clId="Web-{166D647B-C923-F9DE-B162-7092F8E1C27B}" dt="2023-10-06T17:49:25.057" v="24"/>
          <ac:spMkLst>
            <pc:docMk/>
            <pc:sldMk cId="21390377" sldId="260"/>
            <ac:spMk id="45" creationId="{B95B9BA8-1D69-4796-85F5-B6D0BD52354B}"/>
          </ac:spMkLst>
        </pc:spChg>
        <pc:spChg chg="add">
          <ac:chgData name="Mihael Karadža" userId="S::mihael.karadza@skole.hr::f74e53dd-5fef-44e2-ba79-244e6c710c12" providerId="AD" clId="Web-{166D647B-C923-F9DE-B162-7092F8E1C27B}" dt="2023-10-06T17:49:25.057" v="24"/>
          <ac:spMkLst>
            <pc:docMk/>
            <pc:sldMk cId="21390377" sldId="260"/>
            <ac:spMk id="46" creationId="{A027D562-8F7E-478A-942E-D959A950C55E}"/>
          </ac:spMkLst>
        </pc:spChg>
        <pc:spChg chg="add">
          <ac:chgData name="Mihael Karadža" userId="S::mihael.karadza@skole.hr::f74e53dd-5fef-44e2-ba79-244e6c710c12" providerId="AD" clId="Web-{166D647B-C923-F9DE-B162-7092F8E1C27B}" dt="2023-10-06T17:49:25.057" v="24"/>
          <ac:spMkLst>
            <pc:docMk/>
            <pc:sldMk cId="21390377" sldId="260"/>
            <ac:spMk id="47" creationId="{48A28C56-2619-47F0-B448-9D145309B8BE}"/>
          </ac:spMkLst>
        </pc:spChg>
        <pc:grpChg chg="add del">
          <ac:chgData name="Mihael Karadža" userId="S::mihael.karadza@skole.hr::f74e53dd-5fef-44e2-ba79-244e6c710c12" providerId="AD" clId="Web-{166D647B-C923-F9DE-B162-7092F8E1C27B}" dt="2023-10-06T17:49:15.932" v="19"/>
          <ac:grpSpMkLst>
            <pc:docMk/>
            <pc:sldMk cId="21390377" sldId="260"/>
            <ac:grpSpMk id="33" creationId="{EE5D87AC-5CCC-4E1F-8B25-D3A6053029C8}"/>
          </ac:grpSpMkLst>
        </pc:grpChg>
        <pc:grpChg chg="add del">
          <ac:chgData name="Mihael Karadža" userId="S::mihael.karadza@skole.hr::f74e53dd-5fef-44e2-ba79-244e6c710c12" providerId="AD" clId="Web-{166D647B-C923-F9DE-B162-7092F8E1C27B}" dt="2023-10-06T17:49:19.666" v="21"/>
          <ac:grpSpMkLst>
            <pc:docMk/>
            <pc:sldMk cId="21390377" sldId="260"/>
            <ac:grpSpMk id="38" creationId="{EE5D87AC-5CCC-4E1F-8B25-D3A6053029C8}"/>
          </ac:grpSpMkLst>
        </pc:grpChg>
        <pc:graphicFrameChg chg="add del">
          <ac:chgData name="Mihael Karadža" userId="S::mihael.karadza@skole.hr::f74e53dd-5fef-44e2-ba79-244e6c710c12" providerId="AD" clId="Web-{166D647B-C923-F9DE-B162-7092F8E1C27B}" dt="2023-10-06T17:49:25.057" v="24"/>
          <ac:graphicFrameMkLst>
            <pc:docMk/>
            <pc:sldMk cId="21390377" sldId="260"/>
            <ac:graphicFrameMk id="5" creationId="{F58E91CC-84B0-A793-F662-F741E8D191AC}"/>
          </ac:graphicFrameMkLst>
        </pc:graphicFrameChg>
        <pc:graphicFrameChg chg="add del">
          <ac:chgData name="Mihael Karadža" userId="S::mihael.karadza@skole.hr::f74e53dd-5fef-44e2-ba79-244e6c710c12" providerId="AD" clId="Web-{166D647B-C923-F9DE-B162-7092F8E1C27B}" dt="2023-10-06T17:49:15.932" v="19"/>
          <ac:graphicFrameMkLst>
            <pc:docMk/>
            <pc:sldMk cId="21390377" sldId="260"/>
            <ac:graphicFrameMk id="27" creationId="{9B93B166-6BD6-6BB4-28D6-9CBFFF676F31}"/>
          </ac:graphicFrameMkLst>
        </pc:graphicFrameChg>
        <pc:graphicFrameChg chg="add del">
          <ac:chgData name="Mihael Karadža" userId="S::mihael.karadza@skole.hr::f74e53dd-5fef-44e2-ba79-244e6c710c12" providerId="AD" clId="Web-{166D647B-C923-F9DE-B162-7092F8E1C27B}" dt="2023-10-06T17:49:19.666" v="21"/>
          <ac:graphicFrameMkLst>
            <pc:docMk/>
            <pc:sldMk cId="21390377" sldId="260"/>
            <ac:graphicFrameMk id="39" creationId="{64719AA8-CB5A-A93C-9E9A-D7223CBE90EC}"/>
          </ac:graphicFrameMkLst>
        </pc:graphicFrameChg>
        <pc:graphicFrameChg chg="add del">
          <ac:chgData name="Mihael Karadža" userId="S::mihael.karadza@skole.hr::f74e53dd-5fef-44e2-ba79-244e6c710c12" providerId="AD" clId="Web-{166D647B-C923-F9DE-B162-7092F8E1C27B}" dt="2023-10-06T17:49:25.026" v="23"/>
          <ac:graphicFrameMkLst>
            <pc:docMk/>
            <pc:sldMk cId="21390377" sldId="260"/>
            <ac:graphicFrameMk id="43" creationId="{D145E3BB-6265-01A0-A31A-F963590EA2B4}"/>
          </ac:graphicFrameMkLst>
        </pc:graphicFrameChg>
        <pc:graphicFrameChg chg="add">
          <ac:chgData name="Mihael Karadža" userId="S::mihael.karadza@skole.hr::f74e53dd-5fef-44e2-ba79-244e6c710c12" providerId="AD" clId="Web-{166D647B-C923-F9DE-B162-7092F8E1C27B}" dt="2023-10-06T17:49:25.057" v="24"/>
          <ac:graphicFrameMkLst>
            <pc:docMk/>
            <pc:sldMk cId="21390377" sldId="260"/>
            <ac:graphicFrameMk id="48" creationId="{A846EB05-99A6-B98A-41A8-4FB6CA617443}"/>
          </ac:graphicFrameMkLst>
        </pc:graphicFrameChg>
        <pc:picChg chg="add mod">
          <ac:chgData name="Mihael Karadža" userId="S::mihael.karadza@skole.hr::f74e53dd-5fef-44e2-ba79-244e6c710c12" providerId="AD" clId="Web-{166D647B-C923-F9DE-B162-7092F8E1C27B}" dt="2023-10-06T17:49:25.057" v="24"/>
          <ac:picMkLst>
            <pc:docMk/>
            <pc:sldMk cId="21390377" sldId="260"/>
            <ac:picMk id="25" creationId="{C8B986D1-E497-0C28-A6E8-897D65290EC3}"/>
          </ac:picMkLst>
        </pc:picChg>
      </pc:sldChg>
    </pc:docChg>
  </pc:docChgLst>
  <pc:docChgLst>
    <pc:chgData name="Mihael Karadža" userId="S::mihael.karadza@skole.hr::f74e53dd-5fef-44e2-ba79-244e6c710c12" providerId="AD" clId="Web-{89185C86-781F-266A-9AA2-4E3BB8DAEBE9}"/>
    <pc:docChg chg="addSld modSld">
      <pc:chgData name="Mihael Karadža" userId="S::mihael.karadza@skole.hr::f74e53dd-5fef-44e2-ba79-244e6c710c12" providerId="AD" clId="Web-{89185C86-781F-266A-9AA2-4E3BB8DAEBE9}" dt="2022-10-16T14:21:34.797" v="618"/>
      <pc:docMkLst>
        <pc:docMk/>
      </pc:docMkLst>
      <pc:sldChg chg="addSp delSp modSp new mod setBg">
        <pc:chgData name="Mihael Karadža" userId="S::mihael.karadza@skole.hr::f74e53dd-5fef-44e2-ba79-244e6c710c12" providerId="AD" clId="Web-{89185C86-781F-266A-9AA2-4E3BB8DAEBE9}" dt="2022-10-16T13:51:18.409" v="115" actId="1076"/>
        <pc:sldMkLst>
          <pc:docMk/>
          <pc:sldMk cId="4157721670" sldId="257"/>
        </pc:sldMkLst>
        <pc:spChg chg="mod">
          <ac:chgData name="Mihael Karadža" userId="S::mihael.karadza@skole.hr::f74e53dd-5fef-44e2-ba79-244e6c710c12" providerId="AD" clId="Web-{89185C86-781F-266A-9AA2-4E3BB8DAEBE9}" dt="2022-10-16T13:41:12.869" v="7"/>
          <ac:spMkLst>
            <pc:docMk/>
            <pc:sldMk cId="4157721670" sldId="257"/>
            <ac:spMk id="2" creationId="{EE993199-26E6-1505-CD78-F630FAF45ABE}"/>
          </ac:spMkLst>
        </pc:spChg>
        <pc:spChg chg="del">
          <ac:chgData name="Mihael Karadža" userId="S::mihael.karadza@skole.hr::f74e53dd-5fef-44e2-ba79-244e6c710c12" providerId="AD" clId="Web-{89185C86-781F-266A-9AA2-4E3BB8DAEBE9}" dt="2022-10-16T13:41:12.869" v="7"/>
          <ac:spMkLst>
            <pc:docMk/>
            <pc:sldMk cId="4157721670" sldId="257"/>
            <ac:spMk id="3" creationId="{5604AD55-9CF5-9B41-15FB-8E9FFC3120B7}"/>
          </ac:spMkLst>
        </pc:spChg>
        <pc:spChg chg="add">
          <ac:chgData name="Mihael Karadža" userId="S::mihael.karadza@skole.hr::f74e53dd-5fef-44e2-ba79-244e6c710c12" providerId="AD" clId="Web-{89185C86-781F-266A-9AA2-4E3BB8DAEBE9}" dt="2022-10-16T13:41:12.869" v="7"/>
          <ac:spMkLst>
            <pc:docMk/>
            <pc:sldMk cId="4157721670" sldId="257"/>
            <ac:spMk id="10" creationId="{9B37791B-B040-4694-BFDC-8DD132D86E8E}"/>
          </ac:spMkLst>
        </pc:spChg>
        <pc:spChg chg="mod">
          <ac:chgData name="Mihael Karadža" userId="S::mihael.karadza@skole.hr::f74e53dd-5fef-44e2-ba79-244e6c710c12" providerId="AD" clId="Web-{89185C86-781F-266A-9AA2-4E3BB8DAEBE9}" dt="2022-10-16T13:51:18.409" v="115" actId="1076"/>
          <ac:spMkLst>
            <pc:docMk/>
            <pc:sldMk cId="4157721670" sldId="257"/>
            <ac:spMk id="14" creationId="{39953252-97DE-4766-B2F6-E4FDA2FDA6A5}"/>
          </ac:spMkLst>
        </pc:spChg>
        <pc:grpChg chg="add">
          <ac:chgData name="Mihael Karadža" userId="S::mihael.karadza@skole.hr::f74e53dd-5fef-44e2-ba79-244e6c710c12" providerId="AD" clId="Web-{89185C86-781F-266A-9AA2-4E3BB8DAEBE9}" dt="2022-10-16T13:41:12.869" v="7"/>
          <ac:grpSpMkLst>
            <pc:docMk/>
            <pc:sldMk cId="4157721670" sldId="257"/>
            <ac:grpSpMk id="12" creationId="{4252769E-B9F0-4068-A645-5BBEF16E9C28}"/>
          </ac:grpSpMkLst>
        </pc:grpChg>
        <pc:picChg chg="add">
          <ac:chgData name="Mihael Karadža" userId="S::mihael.karadza@skole.hr::f74e53dd-5fef-44e2-ba79-244e6c710c12" providerId="AD" clId="Web-{89185C86-781F-266A-9AA2-4E3BB8DAEBE9}" dt="2022-10-16T13:41:12.869" v="7"/>
          <ac:picMkLst>
            <pc:docMk/>
            <pc:sldMk cId="4157721670" sldId="257"/>
            <ac:picMk id="7" creationId="{C2477B87-B954-44DE-5A4E-7DB26F49C785}"/>
          </ac:picMkLst>
        </pc:picChg>
      </pc:sldChg>
      <pc:sldChg chg="addSp modSp new mod setBg">
        <pc:chgData name="Mihael Karadža" userId="S::mihael.karadza@skole.hr::f74e53dd-5fef-44e2-ba79-244e6c710c12" providerId="AD" clId="Web-{89185C86-781F-266A-9AA2-4E3BB8DAEBE9}" dt="2022-10-16T14:01:58.390" v="261"/>
        <pc:sldMkLst>
          <pc:docMk/>
          <pc:sldMk cId="20541341" sldId="258"/>
        </pc:sldMkLst>
        <pc:spChg chg="mod">
          <ac:chgData name="Mihael Karadža" userId="S::mihael.karadza@skole.hr::f74e53dd-5fef-44e2-ba79-244e6c710c12" providerId="AD" clId="Web-{89185C86-781F-266A-9AA2-4E3BB8DAEBE9}" dt="2022-10-16T14:01:58.390" v="261"/>
          <ac:spMkLst>
            <pc:docMk/>
            <pc:sldMk cId="20541341" sldId="258"/>
            <ac:spMk id="2" creationId="{9358D262-3804-26AF-C93D-0A598C775E1D}"/>
          </ac:spMkLst>
        </pc:spChg>
        <pc:spChg chg="mod ord">
          <ac:chgData name="Mihael Karadža" userId="S::mihael.karadza@skole.hr::f74e53dd-5fef-44e2-ba79-244e6c710c12" providerId="AD" clId="Web-{89185C86-781F-266A-9AA2-4E3BB8DAEBE9}" dt="2022-10-16T14:01:58.390" v="261"/>
          <ac:spMkLst>
            <pc:docMk/>
            <pc:sldMk cId="20541341" sldId="258"/>
            <ac:spMk id="3" creationId="{BBCEDEBA-D0AE-4947-E2A0-FE8DBE8CB8B2}"/>
          </ac:spMkLst>
        </pc:spChg>
        <pc:spChg chg="add">
          <ac:chgData name="Mihael Karadža" userId="S::mihael.karadza@skole.hr::f74e53dd-5fef-44e2-ba79-244e6c710c12" providerId="AD" clId="Web-{89185C86-781F-266A-9AA2-4E3BB8DAEBE9}" dt="2022-10-16T14:01:58.390" v="261"/>
          <ac:spMkLst>
            <pc:docMk/>
            <pc:sldMk cId="20541341" sldId="258"/>
            <ac:spMk id="9" creationId="{B95B9BA8-1D69-4796-85F5-B6D0BD52354B}"/>
          </ac:spMkLst>
        </pc:spChg>
        <pc:grpChg chg="add">
          <ac:chgData name="Mihael Karadža" userId="S::mihael.karadza@skole.hr::f74e53dd-5fef-44e2-ba79-244e6c710c12" providerId="AD" clId="Web-{89185C86-781F-266A-9AA2-4E3BB8DAEBE9}" dt="2022-10-16T14:01:58.390" v="261"/>
          <ac:grpSpMkLst>
            <pc:docMk/>
            <pc:sldMk cId="20541341" sldId="258"/>
            <ac:grpSpMk id="11" creationId="{EE5D87AC-5CCC-4E1F-8B25-D3A6053029C8}"/>
          </ac:grpSpMkLst>
        </pc:grpChg>
        <pc:picChg chg="add mod">
          <ac:chgData name="Mihael Karadža" userId="S::mihael.karadza@skole.hr::f74e53dd-5fef-44e2-ba79-244e6c710c12" providerId="AD" clId="Web-{89185C86-781F-266A-9AA2-4E3BB8DAEBE9}" dt="2022-10-16T14:01:58.390" v="261"/>
          <ac:picMkLst>
            <pc:docMk/>
            <pc:sldMk cId="20541341" sldId="258"/>
            <ac:picMk id="4" creationId="{0D6FBEBC-2D3D-E2BA-2194-32C3F6400083}"/>
          </ac:picMkLst>
        </pc:picChg>
      </pc:sldChg>
      <pc:sldChg chg="addSp delSp modSp new mod setBg">
        <pc:chgData name="Mihael Karadža" userId="S::mihael.karadza@skole.hr::f74e53dd-5fef-44e2-ba79-244e6c710c12" providerId="AD" clId="Web-{89185C86-781F-266A-9AA2-4E3BB8DAEBE9}" dt="2022-10-16T14:14:36.561" v="490"/>
        <pc:sldMkLst>
          <pc:docMk/>
          <pc:sldMk cId="1403747338" sldId="259"/>
        </pc:sldMkLst>
        <pc:spChg chg="mod">
          <ac:chgData name="Mihael Karadža" userId="S::mihael.karadza@skole.hr::f74e53dd-5fef-44e2-ba79-244e6c710c12" providerId="AD" clId="Web-{89185C86-781F-266A-9AA2-4E3BB8DAEBE9}" dt="2022-10-16T14:14:36.561" v="490"/>
          <ac:spMkLst>
            <pc:docMk/>
            <pc:sldMk cId="1403747338" sldId="259"/>
            <ac:spMk id="2" creationId="{01E14DA4-6BAF-36D2-4023-D8C317C08FB1}"/>
          </ac:spMkLst>
        </pc:spChg>
        <pc:spChg chg="del mod">
          <ac:chgData name="Mihael Karadža" userId="S::mihael.karadza@skole.hr::f74e53dd-5fef-44e2-ba79-244e6c710c12" providerId="AD" clId="Web-{89185C86-781F-266A-9AA2-4E3BB8DAEBE9}" dt="2022-10-16T14:14:36.561" v="490"/>
          <ac:spMkLst>
            <pc:docMk/>
            <pc:sldMk cId="1403747338" sldId="259"/>
            <ac:spMk id="3" creationId="{AFE26FBB-2B17-4258-C5A6-7922C4E47CD4}"/>
          </ac:spMkLst>
        </pc:spChg>
        <pc:spChg chg="add">
          <ac:chgData name="Mihael Karadža" userId="S::mihael.karadza@skole.hr::f74e53dd-5fef-44e2-ba79-244e6c710c12" providerId="AD" clId="Web-{89185C86-781F-266A-9AA2-4E3BB8DAEBE9}" dt="2022-10-16T14:14:36.561" v="490"/>
          <ac:spMkLst>
            <pc:docMk/>
            <pc:sldMk cId="1403747338" sldId="259"/>
            <ac:spMk id="9" creationId="{6B0479F5-59EA-43F3-BAFC-2606376EB662}"/>
          </ac:spMkLst>
        </pc:spChg>
        <pc:graphicFrameChg chg="add">
          <ac:chgData name="Mihael Karadža" userId="S::mihael.karadza@skole.hr::f74e53dd-5fef-44e2-ba79-244e6c710c12" providerId="AD" clId="Web-{89185C86-781F-266A-9AA2-4E3BB8DAEBE9}" dt="2022-10-16T14:14:36.561" v="490"/>
          <ac:graphicFrameMkLst>
            <pc:docMk/>
            <pc:sldMk cId="1403747338" sldId="259"/>
            <ac:graphicFrameMk id="5" creationId="{A04CFCC5-9444-D04D-16FD-F2F6010697BE}"/>
          </ac:graphicFrameMkLst>
        </pc:graphicFrameChg>
      </pc:sldChg>
      <pc:sldChg chg="addSp delSp modSp new mod setBg">
        <pc:chgData name="Mihael Karadža" userId="S::mihael.karadza@skole.hr::f74e53dd-5fef-44e2-ba79-244e6c710c12" providerId="AD" clId="Web-{89185C86-781F-266A-9AA2-4E3BB8DAEBE9}" dt="2022-10-16T14:21:34.797" v="618"/>
        <pc:sldMkLst>
          <pc:docMk/>
          <pc:sldMk cId="21390377" sldId="260"/>
        </pc:sldMkLst>
        <pc:spChg chg="mod">
          <ac:chgData name="Mihael Karadža" userId="S::mihael.karadza@skole.hr::f74e53dd-5fef-44e2-ba79-244e6c710c12" providerId="AD" clId="Web-{89185C86-781F-266A-9AA2-4E3BB8DAEBE9}" dt="2022-10-16T14:21:34.797" v="618"/>
          <ac:spMkLst>
            <pc:docMk/>
            <pc:sldMk cId="21390377" sldId="260"/>
            <ac:spMk id="2" creationId="{D0759A9A-B124-9F67-EE3D-5BA2154DB1CF}"/>
          </ac:spMkLst>
        </pc:spChg>
        <pc:spChg chg="del mod">
          <ac:chgData name="Mihael Karadža" userId="S::mihael.karadza@skole.hr::f74e53dd-5fef-44e2-ba79-244e6c710c12" providerId="AD" clId="Web-{89185C86-781F-266A-9AA2-4E3BB8DAEBE9}" dt="2022-10-16T14:21:34.797" v="618"/>
          <ac:spMkLst>
            <pc:docMk/>
            <pc:sldMk cId="21390377" sldId="260"/>
            <ac:spMk id="3" creationId="{D2D47F65-689E-6655-DB0E-37D28B347625}"/>
          </ac:spMkLst>
        </pc:spChg>
        <pc:spChg chg="add">
          <ac:chgData name="Mihael Karadža" userId="S::mihael.karadza@skole.hr::f74e53dd-5fef-44e2-ba79-244e6c710c12" providerId="AD" clId="Web-{89185C86-781F-266A-9AA2-4E3BB8DAEBE9}" dt="2022-10-16T14:21:34.797" v="618"/>
          <ac:spMkLst>
            <pc:docMk/>
            <pc:sldMk cId="21390377" sldId="260"/>
            <ac:spMk id="9" creationId="{6B0479F5-59EA-43F3-BAFC-2606376EB662}"/>
          </ac:spMkLst>
        </pc:spChg>
        <pc:graphicFrameChg chg="add">
          <ac:chgData name="Mihael Karadža" userId="S::mihael.karadza@skole.hr::f74e53dd-5fef-44e2-ba79-244e6c710c12" providerId="AD" clId="Web-{89185C86-781F-266A-9AA2-4E3BB8DAEBE9}" dt="2022-10-16T14:21:34.797" v="618"/>
          <ac:graphicFrameMkLst>
            <pc:docMk/>
            <pc:sldMk cId="21390377" sldId="260"/>
            <ac:graphicFrameMk id="5" creationId="{F58E91CC-84B0-A793-F662-F741E8D191AC}"/>
          </ac:graphicFrameMkLst>
        </pc:graphicFrameChg>
      </pc:sldChg>
    </pc:docChg>
  </pc:docChgLst>
  <pc:docChgLst>
    <pc:chgData name="Mihael Karadža" userId="S::mihael.karadza@skole.hr::f74e53dd-5fef-44e2-ba79-244e6c710c12" providerId="AD" clId="Web-{0C35BA97-2957-A291-6E20-66750295AB2F}"/>
    <pc:docChg chg="addSld delSld modSld">
      <pc:chgData name="Mihael Karadža" userId="S::mihael.karadza@skole.hr::f74e53dd-5fef-44e2-ba79-244e6c710c12" providerId="AD" clId="Web-{0C35BA97-2957-A291-6E20-66750295AB2F}" dt="2023-10-17T17:27:43.912" v="266" actId="20577"/>
      <pc:docMkLst>
        <pc:docMk/>
      </pc:docMkLst>
      <pc:sldChg chg="modSp new del">
        <pc:chgData name="Mihael Karadža" userId="S::mihael.karadza@skole.hr::f74e53dd-5fef-44e2-ba79-244e6c710c12" providerId="AD" clId="Web-{0C35BA97-2957-A291-6E20-66750295AB2F}" dt="2023-10-17T17:00:16.130" v="8"/>
        <pc:sldMkLst>
          <pc:docMk/>
          <pc:sldMk cId="1655001072" sldId="261"/>
        </pc:sldMkLst>
        <pc:spChg chg="mod">
          <ac:chgData name="Mihael Karadža" userId="S::mihael.karadza@skole.hr::f74e53dd-5fef-44e2-ba79-244e6c710c12" providerId="AD" clId="Web-{0C35BA97-2957-A291-6E20-66750295AB2F}" dt="2023-10-17T17:00:09.739" v="7" actId="20577"/>
          <ac:spMkLst>
            <pc:docMk/>
            <pc:sldMk cId="1655001072" sldId="261"/>
            <ac:spMk id="3" creationId="{112AC92C-5057-FE01-E830-35FCD29924C2}"/>
          </ac:spMkLst>
        </pc:spChg>
      </pc:sldChg>
      <pc:sldChg chg="addSp modSp new">
        <pc:chgData name="Mihael Karadža" userId="S::mihael.karadza@skole.hr::f74e53dd-5fef-44e2-ba79-244e6c710c12" providerId="AD" clId="Web-{0C35BA97-2957-A291-6E20-66750295AB2F}" dt="2023-10-17T17:15:56.235" v="90" actId="20577"/>
        <pc:sldMkLst>
          <pc:docMk/>
          <pc:sldMk cId="1803371780" sldId="261"/>
        </pc:sldMkLst>
        <pc:spChg chg="mod">
          <ac:chgData name="Mihael Karadža" userId="S::mihael.karadza@skole.hr::f74e53dd-5fef-44e2-ba79-244e6c710c12" providerId="AD" clId="Web-{0C35BA97-2957-A291-6E20-66750295AB2F}" dt="2023-10-17T17:12:43.745" v="54" actId="20577"/>
          <ac:spMkLst>
            <pc:docMk/>
            <pc:sldMk cId="1803371780" sldId="261"/>
            <ac:spMk id="2" creationId="{EFD5C8AC-7583-C034-2A13-4BA7B72D173A}"/>
          </ac:spMkLst>
        </pc:spChg>
        <pc:spChg chg="mod">
          <ac:chgData name="Mihael Karadža" userId="S::mihael.karadza@skole.hr::f74e53dd-5fef-44e2-ba79-244e6c710c12" providerId="AD" clId="Web-{0C35BA97-2957-A291-6E20-66750295AB2F}" dt="2023-10-17T17:15:56.235" v="90" actId="20577"/>
          <ac:spMkLst>
            <pc:docMk/>
            <pc:sldMk cId="1803371780" sldId="261"/>
            <ac:spMk id="3" creationId="{95F1FAAD-7626-C3A3-BC4C-72C143D35BC4}"/>
          </ac:spMkLst>
        </pc:spChg>
        <pc:picChg chg="add mod ord">
          <ac:chgData name="Mihael Karadža" userId="S::mihael.karadza@skole.hr::f74e53dd-5fef-44e2-ba79-244e6c710c12" providerId="AD" clId="Web-{0C35BA97-2957-A291-6E20-66750295AB2F}" dt="2023-10-17T17:11:21.665" v="42" actId="14100"/>
          <ac:picMkLst>
            <pc:docMk/>
            <pc:sldMk cId="1803371780" sldId="261"/>
            <ac:picMk id="4" creationId="{780BEE2D-8C45-880A-3171-0F449A1109B0}"/>
          </ac:picMkLst>
        </pc:picChg>
      </pc:sldChg>
      <pc:sldChg chg="add del">
        <pc:chgData name="Mihael Karadža" userId="S::mihael.karadza@skole.hr::f74e53dd-5fef-44e2-ba79-244e6c710c12" providerId="AD" clId="Web-{0C35BA97-2957-A291-6E20-66750295AB2F}" dt="2023-10-17T17:00:34.677" v="11"/>
        <pc:sldMkLst>
          <pc:docMk/>
          <pc:sldMk cId="1541352783" sldId="262"/>
        </pc:sldMkLst>
      </pc:sldChg>
      <pc:sldChg chg="addSp modSp new">
        <pc:chgData name="Mihael Karadža" userId="S::mihael.karadza@skole.hr::f74e53dd-5fef-44e2-ba79-244e6c710c12" providerId="AD" clId="Web-{0C35BA97-2957-A291-6E20-66750295AB2F}" dt="2023-10-17T17:15:48.891" v="87" actId="20577"/>
        <pc:sldMkLst>
          <pc:docMk/>
          <pc:sldMk cId="2173232967" sldId="262"/>
        </pc:sldMkLst>
        <pc:spChg chg="mod">
          <ac:chgData name="Mihael Karadža" userId="S::mihael.karadza@skole.hr::f74e53dd-5fef-44e2-ba79-244e6c710c12" providerId="AD" clId="Web-{0C35BA97-2957-A291-6E20-66750295AB2F}" dt="2023-10-17T17:15:48.891" v="87" actId="20577"/>
          <ac:spMkLst>
            <pc:docMk/>
            <pc:sldMk cId="2173232967" sldId="262"/>
            <ac:spMk id="3" creationId="{1A61264C-5FDB-A478-87DE-3DD0FB8C6224}"/>
          </ac:spMkLst>
        </pc:spChg>
        <pc:picChg chg="add mod ord">
          <ac:chgData name="Mihael Karadža" userId="S::mihael.karadza@skole.hr::f74e53dd-5fef-44e2-ba79-244e6c710c12" providerId="AD" clId="Web-{0C35BA97-2957-A291-6E20-66750295AB2F}" dt="2023-10-17T17:15:25.484" v="81" actId="14100"/>
          <ac:picMkLst>
            <pc:docMk/>
            <pc:sldMk cId="2173232967" sldId="262"/>
            <ac:picMk id="4" creationId="{37AD8F48-EDA9-6819-100A-34BB24000297}"/>
          </ac:picMkLst>
        </pc:picChg>
      </pc:sldChg>
      <pc:sldChg chg="modSp new del">
        <pc:chgData name="Mihael Karadža" userId="S::mihael.karadza@skole.hr::f74e53dd-5fef-44e2-ba79-244e6c710c12" providerId="AD" clId="Web-{0C35BA97-2957-A291-6E20-66750295AB2F}" dt="2023-10-17T17:13:54.138" v="66"/>
        <pc:sldMkLst>
          <pc:docMk/>
          <pc:sldMk cId="4212290556" sldId="262"/>
        </pc:sldMkLst>
        <pc:spChg chg="mod">
          <ac:chgData name="Mihael Karadža" userId="S::mihael.karadza@skole.hr::f74e53dd-5fef-44e2-ba79-244e6c710c12" providerId="AD" clId="Web-{0C35BA97-2957-A291-6E20-66750295AB2F}" dt="2023-10-17T17:13:50.482" v="65" actId="20577"/>
          <ac:spMkLst>
            <pc:docMk/>
            <pc:sldMk cId="4212290556" sldId="262"/>
            <ac:spMk id="3" creationId="{287CADBD-FF64-1D67-92B9-EFADB11B05AF}"/>
          </ac:spMkLst>
        </pc:spChg>
      </pc:sldChg>
      <pc:sldChg chg="addSp delSp modSp new">
        <pc:chgData name="Mihael Karadža" userId="S::mihael.karadza@skole.hr::f74e53dd-5fef-44e2-ba79-244e6c710c12" providerId="AD" clId="Web-{0C35BA97-2957-A291-6E20-66750295AB2F}" dt="2023-10-17T17:17:14.722" v="114" actId="1076"/>
        <pc:sldMkLst>
          <pc:docMk/>
          <pc:sldMk cId="2147566848" sldId="263"/>
        </pc:sldMkLst>
        <pc:spChg chg="mod">
          <ac:chgData name="Mihael Karadža" userId="S::mihael.karadza@skole.hr::f74e53dd-5fef-44e2-ba79-244e6c710c12" providerId="AD" clId="Web-{0C35BA97-2957-A291-6E20-66750295AB2F}" dt="2023-10-17T17:17:14.722" v="114" actId="1076"/>
          <ac:spMkLst>
            <pc:docMk/>
            <pc:sldMk cId="2147566848" sldId="263"/>
            <ac:spMk id="2" creationId="{258C7432-FB09-CBFE-FA00-0F2BFE969A33}"/>
          </ac:spMkLst>
        </pc:spChg>
        <pc:spChg chg="del">
          <ac:chgData name="Mihael Karadža" userId="S::mihael.karadza@skole.hr::f74e53dd-5fef-44e2-ba79-244e6c710c12" providerId="AD" clId="Web-{0C35BA97-2957-A291-6E20-66750295AB2F}" dt="2023-10-17T17:16:12.142" v="92"/>
          <ac:spMkLst>
            <pc:docMk/>
            <pc:sldMk cId="2147566848" sldId="263"/>
            <ac:spMk id="3" creationId="{701F159E-A21C-F21B-1F26-FF91B7624D48}"/>
          </ac:spMkLst>
        </pc:spChg>
        <pc:picChg chg="add mod ord">
          <ac:chgData name="Mihael Karadža" userId="S::mihael.karadza@skole.hr::f74e53dd-5fef-44e2-ba79-244e6c710c12" providerId="AD" clId="Web-{0C35BA97-2957-A291-6E20-66750295AB2F}" dt="2023-10-17T17:16:38.783" v="104" actId="1076"/>
          <ac:picMkLst>
            <pc:docMk/>
            <pc:sldMk cId="2147566848" sldId="263"/>
            <ac:picMk id="4" creationId="{DAE756C9-2570-98A5-33D3-DE68478CF968}"/>
          </ac:picMkLst>
        </pc:picChg>
      </pc:sldChg>
      <pc:sldChg chg="addSp delSp modSp new">
        <pc:chgData name="Mihael Karadža" userId="S::mihael.karadza@skole.hr::f74e53dd-5fef-44e2-ba79-244e6c710c12" providerId="AD" clId="Web-{0C35BA97-2957-A291-6E20-66750295AB2F}" dt="2023-10-17T17:20:59.135" v="185" actId="20577"/>
        <pc:sldMkLst>
          <pc:docMk/>
          <pc:sldMk cId="2312478469" sldId="264"/>
        </pc:sldMkLst>
        <pc:spChg chg="mod">
          <ac:chgData name="Mihael Karadža" userId="S::mihael.karadza@skole.hr::f74e53dd-5fef-44e2-ba79-244e6c710c12" providerId="AD" clId="Web-{0C35BA97-2957-A291-6E20-66750295AB2F}" dt="2023-10-17T17:20:59.135" v="185" actId="20577"/>
          <ac:spMkLst>
            <pc:docMk/>
            <pc:sldMk cId="2312478469" sldId="264"/>
            <ac:spMk id="2" creationId="{2318CB8A-B5E4-3D37-8D32-95DB42B06845}"/>
          </ac:spMkLst>
        </pc:spChg>
        <pc:spChg chg="del">
          <ac:chgData name="Mihael Karadža" userId="S::mihael.karadza@skole.hr::f74e53dd-5fef-44e2-ba79-244e6c710c12" providerId="AD" clId="Web-{0C35BA97-2957-A291-6E20-66750295AB2F}" dt="2023-10-17T17:17:31.207" v="119"/>
          <ac:spMkLst>
            <pc:docMk/>
            <pc:sldMk cId="2312478469" sldId="264"/>
            <ac:spMk id="3" creationId="{C0234C32-55C3-39DB-4564-421006860ED8}"/>
          </ac:spMkLst>
        </pc:spChg>
        <pc:picChg chg="add mod ord">
          <ac:chgData name="Mihael Karadža" userId="S::mihael.karadza@skole.hr::f74e53dd-5fef-44e2-ba79-244e6c710c12" providerId="AD" clId="Web-{0C35BA97-2957-A291-6E20-66750295AB2F}" dt="2023-10-17T17:17:55.942" v="131" actId="14100"/>
          <ac:picMkLst>
            <pc:docMk/>
            <pc:sldMk cId="2312478469" sldId="264"/>
            <ac:picMk id="4" creationId="{0977B06D-AF7C-E217-0447-ED373A2FC613}"/>
          </ac:picMkLst>
        </pc:picChg>
      </pc:sldChg>
      <pc:sldChg chg="addSp delSp modSp new">
        <pc:chgData name="Mihael Karadža" userId="S::mihael.karadza@skole.hr::f74e53dd-5fef-44e2-ba79-244e6c710c12" providerId="AD" clId="Web-{0C35BA97-2957-A291-6E20-66750295AB2F}" dt="2023-10-17T17:21:28.386" v="191" actId="20577"/>
        <pc:sldMkLst>
          <pc:docMk/>
          <pc:sldMk cId="273705392" sldId="265"/>
        </pc:sldMkLst>
        <pc:spChg chg="mod">
          <ac:chgData name="Mihael Karadža" userId="S::mihael.karadza@skole.hr::f74e53dd-5fef-44e2-ba79-244e6c710c12" providerId="AD" clId="Web-{0C35BA97-2957-A291-6E20-66750295AB2F}" dt="2023-10-17T17:21:28.386" v="191" actId="20577"/>
          <ac:spMkLst>
            <pc:docMk/>
            <pc:sldMk cId="273705392" sldId="265"/>
            <ac:spMk id="2" creationId="{FCF56D0A-B742-E5AB-BD6A-CDBC3B8C21A9}"/>
          </ac:spMkLst>
        </pc:spChg>
        <pc:spChg chg="del">
          <ac:chgData name="Mihael Karadža" userId="S::mihael.karadza@skole.hr::f74e53dd-5fef-44e2-ba79-244e6c710c12" providerId="AD" clId="Web-{0C35BA97-2957-A291-6E20-66750295AB2F}" dt="2023-10-17T17:18:06.458" v="132"/>
          <ac:spMkLst>
            <pc:docMk/>
            <pc:sldMk cId="273705392" sldId="265"/>
            <ac:spMk id="3" creationId="{000B3C1F-CA7A-23C1-A557-6A73AE0D311D}"/>
          </ac:spMkLst>
        </pc:spChg>
        <pc:picChg chg="add mod ord">
          <ac:chgData name="Mihael Karadža" userId="S::mihael.karadza@skole.hr::f74e53dd-5fef-44e2-ba79-244e6c710c12" providerId="AD" clId="Web-{0C35BA97-2957-A291-6E20-66750295AB2F}" dt="2023-10-17T17:18:33.990" v="145" actId="14100"/>
          <ac:picMkLst>
            <pc:docMk/>
            <pc:sldMk cId="273705392" sldId="265"/>
            <ac:picMk id="4" creationId="{52628CDE-9E4A-5DCE-2718-AB734F9FD763}"/>
          </ac:picMkLst>
        </pc:picChg>
      </pc:sldChg>
      <pc:sldChg chg="addSp delSp modSp new">
        <pc:chgData name="Mihael Karadža" userId="S::mihael.karadza@skole.hr::f74e53dd-5fef-44e2-ba79-244e6c710c12" providerId="AD" clId="Web-{0C35BA97-2957-A291-6E20-66750295AB2F}" dt="2023-10-17T17:21:55.293" v="198" actId="20577"/>
        <pc:sldMkLst>
          <pc:docMk/>
          <pc:sldMk cId="3689795967" sldId="266"/>
        </pc:sldMkLst>
        <pc:spChg chg="mod">
          <ac:chgData name="Mihael Karadža" userId="S::mihael.karadza@skole.hr::f74e53dd-5fef-44e2-ba79-244e6c710c12" providerId="AD" clId="Web-{0C35BA97-2957-A291-6E20-66750295AB2F}" dt="2023-10-17T17:21:55.293" v="198" actId="20577"/>
          <ac:spMkLst>
            <pc:docMk/>
            <pc:sldMk cId="3689795967" sldId="266"/>
            <ac:spMk id="2" creationId="{87346E26-84F4-6DD7-C7E1-E9DDDE57D7B8}"/>
          </ac:spMkLst>
        </pc:spChg>
        <pc:spChg chg="del">
          <ac:chgData name="Mihael Karadža" userId="S::mihael.karadza@skole.hr::f74e53dd-5fef-44e2-ba79-244e6c710c12" providerId="AD" clId="Web-{0C35BA97-2957-A291-6E20-66750295AB2F}" dt="2023-10-17T17:18:45.834" v="146"/>
          <ac:spMkLst>
            <pc:docMk/>
            <pc:sldMk cId="3689795967" sldId="266"/>
            <ac:spMk id="3" creationId="{35CBCC5A-EAAD-BF2F-206C-0B45E9030677}"/>
          </ac:spMkLst>
        </pc:spChg>
        <pc:picChg chg="add mod ord">
          <ac:chgData name="Mihael Karadža" userId="S::mihael.karadza@skole.hr::f74e53dd-5fef-44e2-ba79-244e6c710c12" providerId="AD" clId="Web-{0C35BA97-2957-A291-6E20-66750295AB2F}" dt="2023-10-17T17:19:23.023" v="161" actId="14100"/>
          <ac:picMkLst>
            <pc:docMk/>
            <pc:sldMk cId="3689795967" sldId="266"/>
            <ac:picMk id="4" creationId="{2423B72B-6FB6-EA14-C232-AA1C6FFA66EE}"/>
          </ac:picMkLst>
        </pc:picChg>
      </pc:sldChg>
      <pc:sldChg chg="addSp delSp modSp new">
        <pc:chgData name="Mihael Karadža" userId="S::mihael.karadza@skole.hr::f74e53dd-5fef-44e2-ba79-244e6c710c12" providerId="AD" clId="Web-{0C35BA97-2957-A291-6E20-66750295AB2F}" dt="2023-10-17T17:22:19.278" v="205" actId="1076"/>
        <pc:sldMkLst>
          <pc:docMk/>
          <pc:sldMk cId="1032782243" sldId="267"/>
        </pc:sldMkLst>
        <pc:spChg chg="mod">
          <ac:chgData name="Mihael Karadža" userId="S::mihael.karadza@skole.hr::f74e53dd-5fef-44e2-ba79-244e6c710c12" providerId="AD" clId="Web-{0C35BA97-2957-A291-6E20-66750295AB2F}" dt="2023-10-17T17:22:19.278" v="205" actId="1076"/>
          <ac:spMkLst>
            <pc:docMk/>
            <pc:sldMk cId="1032782243" sldId="267"/>
            <ac:spMk id="2" creationId="{9BB28FEB-E7EF-C999-D084-2E9956B61212}"/>
          </ac:spMkLst>
        </pc:spChg>
        <pc:spChg chg="del">
          <ac:chgData name="Mihael Karadža" userId="S::mihael.karadza@skole.hr::f74e53dd-5fef-44e2-ba79-244e6c710c12" providerId="AD" clId="Web-{0C35BA97-2957-A291-6E20-66750295AB2F}" dt="2023-10-17T17:19:28.663" v="162"/>
          <ac:spMkLst>
            <pc:docMk/>
            <pc:sldMk cId="1032782243" sldId="267"/>
            <ac:spMk id="3" creationId="{4F587DED-A465-3445-6C25-3867DF3102BE}"/>
          </ac:spMkLst>
        </pc:spChg>
        <pc:picChg chg="add mod ord">
          <ac:chgData name="Mihael Karadža" userId="S::mihael.karadza@skole.hr::f74e53dd-5fef-44e2-ba79-244e6c710c12" providerId="AD" clId="Web-{0C35BA97-2957-A291-6E20-66750295AB2F}" dt="2023-10-17T17:19:50.055" v="169"/>
          <ac:picMkLst>
            <pc:docMk/>
            <pc:sldMk cId="1032782243" sldId="267"/>
            <ac:picMk id="4" creationId="{DF26E0F6-D34C-022A-40DE-6E5302557DCF}"/>
          </ac:picMkLst>
        </pc:picChg>
      </pc:sldChg>
      <pc:sldChg chg="addSp delSp modSp new">
        <pc:chgData name="Mihael Karadža" userId="S::mihael.karadza@skole.hr::f74e53dd-5fef-44e2-ba79-244e6c710c12" providerId="AD" clId="Web-{0C35BA97-2957-A291-6E20-66750295AB2F}" dt="2023-10-17T17:22:51.435" v="212" actId="14100"/>
        <pc:sldMkLst>
          <pc:docMk/>
          <pc:sldMk cId="383973340" sldId="268"/>
        </pc:sldMkLst>
        <pc:spChg chg="mod">
          <ac:chgData name="Mihael Karadža" userId="S::mihael.karadza@skole.hr::f74e53dd-5fef-44e2-ba79-244e6c710c12" providerId="AD" clId="Web-{0C35BA97-2957-A291-6E20-66750295AB2F}" dt="2023-10-17T17:22:51.435" v="212" actId="14100"/>
          <ac:spMkLst>
            <pc:docMk/>
            <pc:sldMk cId="383973340" sldId="268"/>
            <ac:spMk id="2" creationId="{D4FD68D1-8147-0275-5A04-C718B07A9D1A}"/>
          </ac:spMkLst>
        </pc:spChg>
        <pc:spChg chg="del">
          <ac:chgData name="Mihael Karadža" userId="S::mihael.karadza@skole.hr::f74e53dd-5fef-44e2-ba79-244e6c710c12" providerId="AD" clId="Web-{0C35BA97-2957-A291-6E20-66750295AB2F}" dt="2023-10-17T17:20:04.680" v="171"/>
          <ac:spMkLst>
            <pc:docMk/>
            <pc:sldMk cId="383973340" sldId="268"/>
            <ac:spMk id="3" creationId="{EC8EDE46-B035-0DE8-63B0-6588C0F083D1}"/>
          </ac:spMkLst>
        </pc:spChg>
        <pc:picChg chg="add mod ord">
          <ac:chgData name="Mihael Karadža" userId="S::mihael.karadza@skole.hr::f74e53dd-5fef-44e2-ba79-244e6c710c12" providerId="AD" clId="Web-{0C35BA97-2957-A291-6E20-66750295AB2F}" dt="2023-10-17T17:20:22.087" v="179"/>
          <ac:picMkLst>
            <pc:docMk/>
            <pc:sldMk cId="383973340" sldId="268"/>
            <ac:picMk id="4" creationId="{AB4E5759-7282-26E7-AD96-BCA330478474}"/>
          </ac:picMkLst>
        </pc:picChg>
      </pc:sldChg>
      <pc:sldChg chg="delSp modSp new">
        <pc:chgData name="Mihael Karadža" userId="S::mihael.karadza@skole.hr::f74e53dd-5fef-44e2-ba79-244e6c710c12" providerId="AD" clId="Web-{0C35BA97-2957-A291-6E20-66750295AB2F}" dt="2023-10-17T17:23:53.765" v="224" actId="1076"/>
        <pc:sldMkLst>
          <pc:docMk/>
          <pc:sldMk cId="2769224521" sldId="269"/>
        </pc:sldMkLst>
        <pc:spChg chg="mod">
          <ac:chgData name="Mihael Karadža" userId="S::mihael.karadza@skole.hr::f74e53dd-5fef-44e2-ba79-244e6c710c12" providerId="AD" clId="Web-{0C35BA97-2957-A291-6E20-66750295AB2F}" dt="2023-10-17T17:23:53.765" v="224" actId="1076"/>
          <ac:spMkLst>
            <pc:docMk/>
            <pc:sldMk cId="2769224521" sldId="269"/>
            <ac:spMk id="2" creationId="{6CB70A14-5C5A-DA6A-7BA8-1958C19F470D}"/>
          </ac:spMkLst>
        </pc:spChg>
        <pc:spChg chg="del">
          <ac:chgData name="Mihael Karadža" userId="S::mihael.karadza@skole.hr::f74e53dd-5fef-44e2-ba79-244e6c710c12" providerId="AD" clId="Web-{0C35BA97-2957-A291-6E20-66750295AB2F}" dt="2023-10-17T17:23:21.092" v="214"/>
          <ac:spMkLst>
            <pc:docMk/>
            <pc:sldMk cId="2769224521" sldId="269"/>
            <ac:spMk id="3" creationId="{C43471B8-1A22-629D-6306-1FE626C9613C}"/>
          </ac:spMkLst>
        </pc:spChg>
      </pc:sldChg>
      <pc:sldChg chg="modSp new">
        <pc:chgData name="Mihael Karadža" userId="S::mihael.karadza@skole.hr::f74e53dd-5fef-44e2-ba79-244e6c710c12" providerId="AD" clId="Web-{0C35BA97-2957-A291-6E20-66750295AB2F}" dt="2023-10-17T17:27:43.912" v="266" actId="20577"/>
        <pc:sldMkLst>
          <pc:docMk/>
          <pc:sldMk cId="2362589959" sldId="270"/>
        </pc:sldMkLst>
        <pc:spChg chg="mod">
          <ac:chgData name="Mihael Karadža" userId="S::mihael.karadza@skole.hr::f74e53dd-5fef-44e2-ba79-244e6c710c12" providerId="AD" clId="Web-{0C35BA97-2957-A291-6E20-66750295AB2F}" dt="2023-10-17T17:24:38.485" v="227" actId="20577"/>
          <ac:spMkLst>
            <pc:docMk/>
            <pc:sldMk cId="2362589959" sldId="270"/>
            <ac:spMk id="2" creationId="{8D7192FD-2854-8366-0311-90054A1487AB}"/>
          </ac:spMkLst>
        </pc:spChg>
        <pc:spChg chg="mod">
          <ac:chgData name="Mihael Karadža" userId="S::mihael.karadza@skole.hr::f74e53dd-5fef-44e2-ba79-244e6c710c12" providerId="AD" clId="Web-{0C35BA97-2957-A291-6E20-66750295AB2F}" dt="2023-10-17T17:27:43.912" v="266" actId="20577"/>
          <ac:spMkLst>
            <pc:docMk/>
            <pc:sldMk cId="2362589959" sldId="270"/>
            <ac:spMk id="3" creationId="{331F78AE-67FE-E8C7-77A0-1984F0B10D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9F9BE-FBAD-494D-8125-AD7A5E1305BA}" type="doc">
      <dgm:prSet loTypeId="urn:microsoft.com/office/officeart/2016/7/layout/RoundedRectangleTimeline" loCatId="process" qsTypeId="urn:microsoft.com/office/officeart/2005/8/quickstyle/simple5" qsCatId="simple" csTypeId="urn:microsoft.com/office/officeart/2005/8/colors/accent2_2" csCatId="accent2" phldr="1"/>
      <dgm:spPr/>
      <dgm:t>
        <a:bodyPr/>
        <a:lstStyle/>
        <a:p>
          <a:endParaRPr lang="en-US"/>
        </a:p>
      </dgm:t>
    </dgm:pt>
    <dgm:pt modelId="{C0021EBD-985E-4A69-8896-D13A50D97020}">
      <dgm:prSet/>
      <dgm:spPr/>
      <dgm:t>
        <a:bodyPr/>
        <a:lstStyle/>
        <a:p>
          <a:r>
            <a:rPr lang="en-US"/>
            <a:t>1635</a:t>
          </a:r>
        </a:p>
      </dgm:t>
    </dgm:pt>
    <dgm:pt modelId="{D80CF60B-AD63-422B-9203-0222395D8C4C}" type="parTrans" cxnId="{6A69BB30-94D1-41B2-9B8E-5F79A3BCA039}">
      <dgm:prSet/>
      <dgm:spPr/>
      <dgm:t>
        <a:bodyPr/>
        <a:lstStyle/>
        <a:p>
          <a:endParaRPr lang="en-US"/>
        </a:p>
      </dgm:t>
    </dgm:pt>
    <dgm:pt modelId="{564C5E46-D223-49A0-99FF-A3E1860EECD4}" type="sibTrans" cxnId="{6A69BB30-94D1-41B2-9B8E-5F79A3BCA039}">
      <dgm:prSet/>
      <dgm:spPr/>
      <dgm:t>
        <a:bodyPr/>
        <a:lstStyle/>
        <a:p>
          <a:endParaRPr lang="en-US"/>
        </a:p>
      </dgm:t>
    </dgm:pt>
    <dgm:pt modelId="{1DC3B27A-21B4-41D2-A940-B98E14C48AA9}">
      <dgm:prSet/>
      <dgm:spPr/>
      <dgm:t>
        <a:bodyPr/>
        <a:lstStyle/>
        <a:p>
          <a:r>
            <a:rPr lang="en-US"/>
            <a:t>Around 1635. some six thousand soldiers and knights arrived in the Paris to suppport the French king Louis XIII.among them was a large number of Croatian mercenaries</a:t>
          </a:r>
        </a:p>
      </dgm:t>
    </dgm:pt>
    <dgm:pt modelId="{46D9A130-3C02-4DFE-8ED6-AB24467FDF3D}" type="parTrans" cxnId="{48AB0C1E-5F2C-45F8-B9EB-1ED6A650A4A4}">
      <dgm:prSet/>
      <dgm:spPr/>
      <dgm:t>
        <a:bodyPr/>
        <a:lstStyle/>
        <a:p>
          <a:endParaRPr lang="en-US"/>
        </a:p>
      </dgm:t>
    </dgm:pt>
    <dgm:pt modelId="{F4F10744-A55E-42A3-BD30-4B06D837682C}" type="sibTrans" cxnId="{48AB0C1E-5F2C-45F8-B9EB-1ED6A650A4A4}">
      <dgm:prSet/>
      <dgm:spPr/>
      <dgm:t>
        <a:bodyPr/>
        <a:lstStyle/>
        <a:p>
          <a:endParaRPr lang="en-US"/>
        </a:p>
      </dgm:t>
    </dgm:pt>
    <dgm:pt modelId="{07212679-402C-472E-BAAE-7747E3E343E2}">
      <dgm:prSet/>
      <dgm:spPr/>
      <dgm:t>
        <a:bodyPr/>
        <a:lstStyle/>
        <a:p>
          <a:r>
            <a:rPr lang="en-US"/>
            <a:t>1650</a:t>
          </a:r>
        </a:p>
      </dgm:t>
    </dgm:pt>
    <dgm:pt modelId="{0FF2BEB4-BCFC-408B-B6E9-7BC341B0DDCB}" type="parTrans" cxnId="{2733F725-3D5B-4097-A114-6BF1D013E225}">
      <dgm:prSet/>
      <dgm:spPr/>
      <dgm:t>
        <a:bodyPr/>
        <a:lstStyle/>
        <a:p>
          <a:endParaRPr lang="en-US"/>
        </a:p>
      </dgm:t>
    </dgm:pt>
    <dgm:pt modelId="{CCBCDD3E-F96F-498C-9523-E1417DB52A0A}" type="sibTrans" cxnId="{2733F725-3D5B-4097-A114-6BF1D013E225}">
      <dgm:prSet/>
      <dgm:spPr/>
      <dgm:t>
        <a:bodyPr/>
        <a:lstStyle/>
        <a:p>
          <a:endParaRPr lang="en-US"/>
        </a:p>
      </dgm:t>
    </dgm:pt>
    <dgm:pt modelId="{836F1DA0-B3AA-4D7B-9A2D-10896CB0200A}">
      <dgm:prSet/>
      <dgm:spPr/>
      <dgm:t>
        <a:bodyPr/>
        <a:lstStyle/>
        <a:p>
          <a:r>
            <a:rPr lang="en-US"/>
            <a:t>This ''croatian elegant style'',completly unkown in Europe at the time was accepted at the French court aroun 1650. and became a fashionable clothing item among the bourgeoisie of that time as a symbol of culture and elegance</a:t>
          </a:r>
        </a:p>
      </dgm:t>
    </dgm:pt>
    <dgm:pt modelId="{1E53635F-D151-4695-AE0C-E23011ABFB0D}" type="parTrans" cxnId="{FD06A363-78EE-44F4-9168-E6DE8117B64B}">
      <dgm:prSet/>
      <dgm:spPr/>
      <dgm:t>
        <a:bodyPr/>
        <a:lstStyle/>
        <a:p>
          <a:endParaRPr lang="en-US"/>
        </a:p>
      </dgm:t>
    </dgm:pt>
    <dgm:pt modelId="{FB65D220-EBC4-48EF-A5C8-3B2399BA8B48}" type="sibTrans" cxnId="{FD06A363-78EE-44F4-9168-E6DE8117B64B}">
      <dgm:prSet/>
      <dgm:spPr/>
      <dgm:t>
        <a:bodyPr/>
        <a:lstStyle/>
        <a:p>
          <a:endParaRPr lang="en-US"/>
        </a:p>
      </dgm:t>
    </dgm:pt>
    <dgm:pt modelId="{7F34F7F5-1CAF-4EB3-A87F-C8992D09F1CE}" type="pres">
      <dgm:prSet presAssocID="{5319F9BE-FBAD-494D-8125-AD7A5E1305BA}" presName="Name0" presStyleCnt="0">
        <dgm:presLayoutVars>
          <dgm:chMax/>
          <dgm:chPref/>
          <dgm:animLvl val="lvl"/>
        </dgm:presLayoutVars>
      </dgm:prSet>
      <dgm:spPr/>
    </dgm:pt>
    <dgm:pt modelId="{4C511F4C-7769-4166-B892-9FF9E74499ED}" type="pres">
      <dgm:prSet presAssocID="{C0021EBD-985E-4A69-8896-D13A50D97020}" presName="composite" presStyleCnt="0"/>
      <dgm:spPr/>
    </dgm:pt>
    <dgm:pt modelId="{E6A32FCA-7C3A-48C7-8B28-AE9318A5C1DA}" type="pres">
      <dgm:prSet presAssocID="{C0021EBD-985E-4A69-8896-D13A50D97020}" presName="parent" presStyleLbl="alignNode1" presStyleIdx="0" presStyleCnt="2">
        <dgm:presLayoutVars>
          <dgm:chMax val="1"/>
          <dgm:chPref val="1"/>
          <dgm:bulletEnabled val="1"/>
        </dgm:presLayoutVars>
      </dgm:prSet>
      <dgm:spPr/>
    </dgm:pt>
    <dgm:pt modelId="{DB1D31AB-9F3E-49BD-9148-7C6DF1432462}" type="pres">
      <dgm:prSet presAssocID="{C0021EBD-985E-4A69-8896-D13A50D97020}" presName="Childtext" presStyleLbl="revTx" presStyleIdx="0" presStyleCnt="2">
        <dgm:presLayoutVars>
          <dgm:bulletEnabled val="1"/>
        </dgm:presLayoutVars>
      </dgm:prSet>
      <dgm:spPr/>
    </dgm:pt>
    <dgm:pt modelId="{07B353C1-172E-4E0C-8D5F-98A459D83113}" type="pres">
      <dgm:prSet presAssocID="{C0021EBD-985E-4A69-8896-D13A50D97020}" presName="ConnectLine" presStyleLbl="sibTrans1D1" presStyleIdx="0" presStyleCnt="2"/>
      <dgm:spPr>
        <a:noFill/>
        <a:ln w="6350" cap="flat" cmpd="sng" algn="ctr">
          <a:solidFill>
            <a:schemeClr val="accent2">
              <a:hueOff val="0"/>
              <a:satOff val="0"/>
              <a:lumOff val="0"/>
              <a:alphaOff val="0"/>
            </a:schemeClr>
          </a:solidFill>
          <a:prstDash val="dash"/>
          <a:miter lim="800000"/>
        </a:ln>
        <a:effectLst/>
      </dgm:spPr>
    </dgm:pt>
    <dgm:pt modelId="{8B1128CD-003B-4E94-8162-8B4E9296530B}" type="pres">
      <dgm:prSet presAssocID="{C0021EBD-985E-4A69-8896-D13A50D97020}" presName="ConnectLineEnd" presStyleLbl="lnNode1" presStyleIdx="0" presStyleCnt="2"/>
      <dgm:spPr/>
    </dgm:pt>
    <dgm:pt modelId="{38E42CBC-7CBF-4078-A6AD-48B497C1EB87}" type="pres">
      <dgm:prSet presAssocID="{C0021EBD-985E-4A69-8896-D13A50D97020}" presName="EmptyPane" presStyleCnt="0"/>
      <dgm:spPr/>
    </dgm:pt>
    <dgm:pt modelId="{7F40082F-395F-4CBB-BB64-40AA72CA35F4}" type="pres">
      <dgm:prSet presAssocID="{564C5E46-D223-49A0-99FF-A3E1860EECD4}" presName="spaceBetweenRectangles" presStyleCnt="0"/>
      <dgm:spPr/>
    </dgm:pt>
    <dgm:pt modelId="{50591E52-358F-48D7-B648-24D49933DBF1}" type="pres">
      <dgm:prSet presAssocID="{07212679-402C-472E-BAAE-7747E3E343E2}" presName="composite" presStyleCnt="0"/>
      <dgm:spPr/>
    </dgm:pt>
    <dgm:pt modelId="{8091EDAA-E366-41A0-9179-718CCBDC64B6}" type="pres">
      <dgm:prSet presAssocID="{07212679-402C-472E-BAAE-7747E3E343E2}" presName="parent" presStyleLbl="alignNode1" presStyleIdx="1" presStyleCnt="2">
        <dgm:presLayoutVars>
          <dgm:chMax val="1"/>
          <dgm:chPref val="1"/>
          <dgm:bulletEnabled val="1"/>
        </dgm:presLayoutVars>
      </dgm:prSet>
      <dgm:spPr/>
    </dgm:pt>
    <dgm:pt modelId="{476AB9CE-44C4-4736-9568-56B6FB8EAE71}" type="pres">
      <dgm:prSet presAssocID="{07212679-402C-472E-BAAE-7747E3E343E2}" presName="Childtext" presStyleLbl="revTx" presStyleIdx="1" presStyleCnt="2">
        <dgm:presLayoutVars>
          <dgm:bulletEnabled val="1"/>
        </dgm:presLayoutVars>
      </dgm:prSet>
      <dgm:spPr/>
    </dgm:pt>
    <dgm:pt modelId="{0B035E42-4857-4170-BA4B-511DD9934BA1}" type="pres">
      <dgm:prSet presAssocID="{07212679-402C-472E-BAAE-7747E3E343E2}" presName="ConnectLine" presStyleLbl="sibTrans1D1" presStyleIdx="1" presStyleCnt="2"/>
      <dgm:spPr>
        <a:noFill/>
        <a:ln w="6350" cap="flat" cmpd="sng" algn="ctr">
          <a:solidFill>
            <a:schemeClr val="accent2">
              <a:hueOff val="0"/>
              <a:satOff val="0"/>
              <a:lumOff val="0"/>
              <a:alphaOff val="0"/>
            </a:schemeClr>
          </a:solidFill>
          <a:prstDash val="dash"/>
          <a:miter lim="800000"/>
        </a:ln>
        <a:effectLst/>
      </dgm:spPr>
    </dgm:pt>
    <dgm:pt modelId="{FDBF210B-E64D-462E-B20B-CB3F57770FE3}" type="pres">
      <dgm:prSet presAssocID="{07212679-402C-472E-BAAE-7747E3E343E2}" presName="ConnectLineEnd" presStyleLbl="lnNode1" presStyleIdx="1" presStyleCnt="2"/>
      <dgm:spPr/>
    </dgm:pt>
    <dgm:pt modelId="{DD9FF042-3EAD-4EC9-94F4-15A330AEE5EF}" type="pres">
      <dgm:prSet presAssocID="{07212679-402C-472E-BAAE-7747E3E343E2}" presName="EmptyPane" presStyleCnt="0"/>
      <dgm:spPr/>
    </dgm:pt>
  </dgm:ptLst>
  <dgm:cxnLst>
    <dgm:cxn modelId="{56C6A413-E896-48DF-B555-5BE71B8B881E}" type="presOf" srcId="{07212679-402C-472E-BAAE-7747E3E343E2}" destId="{8091EDAA-E366-41A0-9179-718CCBDC64B6}" srcOrd="0" destOrd="0" presId="urn:microsoft.com/office/officeart/2016/7/layout/RoundedRectangleTimeline"/>
    <dgm:cxn modelId="{48AB0C1E-5F2C-45F8-B9EB-1ED6A650A4A4}" srcId="{C0021EBD-985E-4A69-8896-D13A50D97020}" destId="{1DC3B27A-21B4-41D2-A940-B98E14C48AA9}" srcOrd="0" destOrd="0" parTransId="{46D9A130-3C02-4DFE-8ED6-AB24467FDF3D}" sibTransId="{F4F10744-A55E-42A3-BD30-4B06D837682C}"/>
    <dgm:cxn modelId="{2733F725-3D5B-4097-A114-6BF1D013E225}" srcId="{5319F9BE-FBAD-494D-8125-AD7A5E1305BA}" destId="{07212679-402C-472E-BAAE-7747E3E343E2}" srcOrd="1" destOrd="0" parTransId="{0FF2BEB4-BCFC-408B-B6E9-7BC341B0DDCB}" sibTransId="{CCBCDD3E-F96F-498C-9523-E1417DB52A0A}"/>
    <dgm:cxn modelId="{6A69BB30-94D1-41B2-9B8E-5F79A3BCA039}" srcId="{5319F9BE-FBAD-494D-8125-AD7A5E1305BA}" destId="{C0021EBD-985E-4A69-8896-D13A50D97020}" srcOrd="0" destOrd="0" parTransId="{D80CF60B-AD63-422B-9203-0222395D8C4C}" sibTransId="{564C5E46-D223-49A0-99FF-A3E1860EECD4}"/>
    <dgm:cxn modelId="{FD06A363-78EE-44F4-9168-E6DE8117B64B}" srcId="{07212679-402C-472E-BAAE-7747E3E343E2}" destId="{836F1DA0-B3AA-4D7B-9A2D-10896CB0200A}" srcOrd="0" destOrd="0" parTransId="{1E53635F-D151-4695-AE0C-E23011ABFB0D}" sibTransId="{FB65D220-EBC4-48EF-A5C8-3B2399BA8B48}"/>
    <dgm:cxn modelId="{54CC33D1-3E59-4FAA-98C3-8BEEE715F5F6}" type="presOf" srcId="{836F1DA0-B3AA-4D7B-9A2D-10896CB0200A}" destId="{476AB9CE-44C4-4736-9568-56B6FB8EAE71}" srcOrd="0" destOrd="0" presId="urn:microsoft.com/office/officeart/2016/7/layout/RoundedRectangleTimeline"/>
    <dgm:cxn modelId="{DE776BE8-0A0F-43CB-AEA5-763576FAF21D}" type="presOf" srcId="{1DC3B27A-21B4-41D2-A940-B98E14C48AA9}" destId="{DB1D31AB-9F3E-49BD-9148-7C6DF1432462}" srcOrd="0" destOrd="0" presId="urn:microsoft.com/office/officeart/2016/7/layout/RoundedRectangleTimeline"/>
    <dgm:cxn modelId="{430F69F2-DC90-4956-AA1A-D1490386B74D}" type="presOf" srcId="{C0021EBD-985E-4A69-8896-D13A50D97020}" destId="{E6A32FCA-7C3A-48C7-8B28-AE9318A5C1DA}" srcOrd="0" destOrd="0" presId="urn:microsoft.com/office/officeart/2016/7/layout/RoundedRectangleTimeline"/>
    <dgm:cxn modelId="{550D4AF4-8F69-447D-ABB3-4795A8B2C180}" type="presOf" srcId="{5319F9BE-FBAD-494D-8125-AD7A5E1305BA}" destId="{7F34F7F5-1CAF-4EB3-A87F-C8992D09F1CE}" srcOrd="0" destOrd="0" presId="urn:microsoft.com/office/officeart/2016/7/layout/RoundedRectangleTimeline"/>
    <dgm:cxn modelId="{A9FF5807-5B4C-41B6-BF24-C59B9E7599D1}" type="presParOf" srcId="{7F34F7F5-1CAF-4EB3-A87F-C8992D09F1CE}" destId="{4C511F4C-7769-4166-B892-9FF9E74499ED}" srcOrd="0" destOrd="0" presId="urn:microsoft.com/office/officeart/2016/7/layout/RoundedRectangleTimeline"/>
    <dgm:cxn modelId="{84EA17E4-AC27-49B3-917B-AB2B102E8C09}" type="presParOf" srcId="{4C511F4C-7769-4166-B892-9FF9E74499ED}" destId="{E6A32FCA-7C3A-48C7-8B28-AE9318A5C1DA}" srcOrd="0" destOrd="0" presId="urn:microsoft.com/office/officeart/2016/7/layout/RoundedRectangleTimeline"/>
    <dgm:cxn modelId="{D22998C3-F896-488C-BAB3-58539FA0E677}" type="presParOf" srcId="{4C511F4C-7769-4166-B892-9FF9E74499ED}" destId="{DB1D31AB-9F3E-49BD-9148-7C6DF1432462}" srcOrd="1" destOrd="0" presId="urn:microsoft.com/office/officeart/2016/7/layout/RoundedRectangleTimeline"/>
    <dgm:cxn modelId="{21765F91-95B0-413F-8B48-80C64B775096}" type="presParOf" srcId="{4C511F4C-7769-4166-B892-9FF9E74499ED}" destId="{07B353C1-172E-4E0C-8D5F-98A459D83113}" srcOrd="2" destOrd="0" presId="urn:microsoft.com/office/officeart/2016/7/layout/RoundedRectangleTimeline"/>
    <dgm:cxn modelId="{2C7BAE75-EF98-438A-AC7B-69E87D590074}" type="presParOf" srcId="{4C511F4C-7769-4166-B892-9FF9E74499ED}" destId="{8B1128CD-003B-4E94-8162-8B4E9296530B}" srcOrd="3" destOrd="0" presId="urn:microsoft.com/office/officeart/2016/7/layout/RoundedRectangleTimeline"/>
    <dgm:cxn modelId="{B6AFBE03-E594-43C1-86B1-EA959990FC60}" type="presParOf" srcId="{4C511F4C-7769-4166-B892-9FF9E74499ED}" destId="{38E42CBC-7CBF-4078-A6AD-48B497C1EB87}" srcOrd="4" destOrd="0" presId="urn:microsoft.com/office/officeart/2016/7/layout/RoundedRectangleTimeline"/>
    <dgm:cxn modelId="{157930F3-61A2-42D5-843C-5BB623D16E41}" type="presParOf" srcId="{7F34F7F5-1CAF-4EB3-A87F-C8992D09F1CE}" destId="{7F40082F-395F-4CBB-BB64-40AA72CA35F4}" srcOrd="1" destOrd="0" presId="urn:microsoft.com/office/officeart/2016/7/layout/RoundedRectangleTimeline"/>
    <dgm:cxn modelId="{CFC8C3CE-0674-4BE8-B852-6B7CAD916D8A}" type="presParOf" srcId="{7F34F7F5-1CAF-4EB3-A87F-C8992D09F1CE}" destId="{50591E52-358F-48D7-B648-24D49933DBF1}" srcOrd="2" destOrd="0" presId="urn:microsoft.com/office/officeart/2016/7/layout/RoundedRectangleTimeline"/>
    <dgm:cxn modelId="{2A9DF2CF-1A53-4D33-80C4-8F25480CBB4A}" type="presParOf" srcId="{50591E52-358F-48D7-B648-24D49933DBF1}" destId="{8091EDAA-E366-41A0-9179-718CCBDC64B6}" srcOrd="0" destOrd="0" presId="urn:microsoft.com/office/officeart/2016/7/layout/RoundedRectangleTimeline"/>
    <dgm:cxn modelId="{F025570D-AD0B-4DDF-9C1D-FC2125A2D7DF}" type="presParOf" srcId="{50591E52-358F-48D7-B648-24D49933DBF1}" destId="{476AB9CE-44C4-4736-9568-56B6FB8EAE71}" srcOrd="1" destOrd="0" presId="urn:microsoft.com/office/officeart/2016/7/layout/RoundedRectangleTimeline"/>
    <dgm:cxn modelId="{CABB03C3-48DC-455F-8F7D-FE5C88FC87B9}" type="presParOf" srcId="{50591E52-358F-48D7-B648-24D49933DBF1}" destId="{0B035E42-4857-4170-BA4B-511DD9934BA1}" srcOrd="2" destOrd="0" presId="urn:microsoft.com/office/officeart/2016/7/layout/RoundedRectangleTimeline"/>
    <dgm:cxn modelId="{8DB0D468-63D5-4E2B-A5AA-A0C46B9E176B}" type="presParOf" srcId="{50591E52-358F-48D7-B648-24D49933DBF1}" destId="{FDBF210B-E64D-462E-B20B-CB3F57770FE3}" srcOrd="3" destOrd="0" presId="urn:microsoft.com/office/officeart/2016/7/layout/RoundedRectangleTimeline"/>
    <dgm:cxn modelId="{C7284597-D9D0-4D21-8A7D-4A56654D51F7}" type="presParOf" srcId="{50591E52-358F-48D7-B648-24D49933DBF1}" destId="{DD9FF042-3EAD-4EC9-94F4-15A330AEE5EF}"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698FF-DB72-40AC-BA72-E97F14F28B83}" type="doc">
      <dgm:prSet loTypeId="urn:microsoft.com/office/officeart/2016/7/layout/HexagonTimeline" loCatId="process" qsTypeId="urn:microsoft.com/office/officeart/2005/8/quickstyle/simple2" qsCatId="simple" csTypeId="urn:microsoft.com/office/officeart/2005/8/colors/accent5_2" csCatId="accent5" phldr="1"/>
      <dgm:spPr/>
      <dgm:t>
        <a:bodyPr/>
        <a:lstStyle/>
        <a:p>
          <a:endParaRPr lang="en-US"/>
        </a:p>
      </dgm:t>
    </dgm:pt>
    <dgm:pt modelId="{4F480809-A8C3-45A6-9451-9B64700CB384}">
      <dgm:prSet/>
      <dgm:spPr/>
      <dgm:t>
        <a:bodyPr/>
        <a:lstStyle/>
        <a:p>
          <a:r>
            <a:rPr lang="en-US"/>
            <a:t>18 Oct. 2003</a:t>
          </a:r>
        </a:p>
      </dgm:t>
    </dgm:pt>
    <dgm:pt modelId="{0BFE6312-7395-4E11-BA70-E700532A002C}" type="parTrans" cxnId="{8DB828AE-417D-4872-A0C1-D650B03F4DA7}">
      <dgm:prSet/>
      <dgm:spPr/>
      <dgm:t>
        <a:bodyPr/>
        <a:lstStyle/>
        <a:p>
          <a:endParaRPr lang="en-US"/>
        </a:p>
      </dgm:t>
    </dgm:pt>
    <dgm:pt modelId="{07167C65-D9EE-4133-A19B-816FE15D27ED}" type="sibTrans" cxnId="{8DB828AE-417D-4872-A0C1-D650B03F4DA7}">
      <dgm:prSet/>
      <dgm:spPr/>
      <dgm:t>
        <a:bodyPr/>
        <a:lstStyle/>
        <a:p>
          <a:endParaRPr lang="en-US"/>
        </a:p>
      </dgm:t>
    </dgm:pt>
    <dgm:pt modelId="{B2D506FA-BD08-40AB-B65F-FB6C7A2EDB2B}">
      <dgm:prSet/>
      <dgm:spPr/>
      <dgm:t>
        <a:bodyPr/>
        <a:lstStyle/>
        <a:p>
          <a:r>
            <a:rPr lang="en-US"/>
            <a:t>Tieday has been celebrated since October 18,2003</a:t>
          </a:r>
        </a:p>
      </dgm:t>
    </dgm:pt>
    <dgm:pt modelId="{D9587E0E-01D0-45F7-B204-2D9738524EAA}" type="parTrans" cxnId="{93F1293F-82FD-40A6-9D5B-CA9B82CFA364}">
      <dgm:prSet/>
      <dgm:spPr/>
      <dgm:t>
        <a:bodyPr/>
        <a:lstStyle/>
        <a:p>
          <a:endParaRPr lang="en-US"/>
        </a:p>
      </dgm:t>
    </dgm:pt>
    <dgm:pt modelId="{6634252C-CEE4-4612-ABE2-7CEB2C3AC95E}" type="sibTrans" cxnId="{93F1293F-82FD-40A6-9D5B-CA9B82CFA364}">
      <dgm:prSet/>
      <dgm:spPr/>
      <dgm:t>
        <a:bodyPr/>
        <a:lstStyle/>
        <a:p>
          <a:endParaRPr lang="en-US"/>
        </a:p>
      </dgm:t>
    </dgm:pt>
    <dgm:pt modelId="{5159F03E-B558-4234-8FF0-FDC13163CDB9}">
      <dgm:prSet/>
      <dgm:spPr/>
      <dgm:t>
        <a:bodyPr/>
        <a:lstStyle/>
        <a:p>
          <a:r>
            <a:rPr lang="en-US"/>
            <a:t>17 Oct. 2008</a:t>
          </a:r>
        </a:p>
      </dgm:t>
    </dgm:pt>
    <dgm:pt modelId="{7FCE411C-6324-4E66-8FFF-B0176C8AAC97}" type="parTrans" cxnId="{2BA5DA49-AFB5-4050-8768-69DE8F6A159A}">
      <dgm:prSet/>
      <dgm:spPr/>
      <dgm:t>
        <a:bodyPr/>
        <a:lstStyle/>
        <a:p>
          <a:endParaRPr lang="en-US"/>
        </a:p>
      </dgm:t>
    </dgm:pt>
    <dgm:pt modelId="{488D0490-F30A-4397-8DB3-00C518E9EBC2}" type="sibTrans" cxnId="{2BA5DA49-AFB5-4050-8768-69DE8F6A159A}">
      <dgm:prSet/>
      <dgm:spPr/>
      <dgm:t>
        <a:bodyPr/>
        <a:lstStyle/>
        <a:p>
          <a:endParaRPr lang="en-US"/>
        </a:p>
      </dgm:t>
    </dgm:pt>
    <dgm:pt modelId="{A5125A7F-9140-4797-923A-1EDDC2D38178}">
      <dgm:prSet/>
      <dgm:spPr/>
      <dgm:t>
        <a:bodyPr/>
        <a:lstStyle/>
        <a:p>
          <a:r>
            <a:rPr lang="en-US"/>
            <a:t>On October 17,2008 Croatian parliament paid a special tribute to the tie by declaring the Day of the Tie,which is celebrated on october18.Since then Tie day has been officially cellebrated in Croatia</a:t>
          </a:r>
        </a:p>
      </dgm:t>
    </dgm:pt>
    <dgm:pt modelId="{D236E6E8-17A3-48D8-A5B0-4AF5928EBC53}" type="parTrans" cxnId="{91FDFAB4-780A-4288-9212-BB73A4212E49}">
      <dgm:prSet/>
      <dgm:spPr/>
      <dgm:t>
        <a:bodyPr/>
        <a:lstStyle/>
        <a:p>
          <a:endParaRPr lang="en-US"/>
        </a:p>
      </dgm:t>
    </dgm:pt>
    <dgm:pt modelId="{8BF112DC-9900-40DB-B430-8EA61E4A7CF8}" type="sibTrans" cxnId="{91FDFAB4-780A-4288-9212-BB73A4212E49}">
      <dgm:prSet/>
      <dgm:spPr/>
      <dgm:t>
        <a:bodyPr/>
        <a:lstStyle/>
        <a:p>
          <a:endParaRPr lang="en-US"/>
        </a:p>
      </dgm:t>
    </dgm:pt>
    <dgm:pt modelId="{2641ED7C-2491-4019-8BA7-A98EE7A0DB49}" type="pres">
      <dgm:prSet presAssocID="{DE4698FF-DB72-40AC-BA72-E97F14F28B83}" presName="Name0" presStyleCnt="0">
        <dgm:presLayoutVars>
          <dgm:chMax/>
          <dgm:chPref/>
          <dgm:animLvl val="lvl"/>
        </dgm:presLayoutVars>
      </dgm:prSet>
      <dgm:spPr/>
    </dgm:pt>
    <dgm:pt modelId="{9C939D82-5699-4C61-B7BE-7CF1ABE6CE01}" type="pres">
      <dgm:prSet presAssocID="{4F480809-A8C3-45A6-9451-9B64700CB384}" presName="composite" presStyleCnt="0"/>
      <dgm:spPr/>
    </dgm:pt>
    <dgm:pt modelId="{3C76B71A-13FA-417D-8D92-AB4127ADCA67}" type="pres">
      <dgm:prSet presAssocID="{4F480809-A8C3-45A6-9451-9B64700CB384}" presName="Parent1" presStyleLbl="alignNode1" presStyleIdx="0" presStyleCnt="2">
        <dgm:presLayoutVars>
          <dgm:chMax val="1"/>
          <dgm:chPref val="1"/>
          <dgm:bulletEnabled val="1"/>
        </dgm:presLayoutVars>
      </dgm:prSet>
      <dgm:spPr/>
    </dgm:pt>
    <dgm:pt modelId="{4BE1CA85-3002-49CB-9C6F-D44A6788432D}" type="pres">
      <dgm:prSet presAssocID="{4F480809-A8C3-45A6-9451-9B64700CB384}" presName="Childtext1" presStyleLbl="revTx" presStyleIdx="0" presStyleCnt="2">
        <dgm:presLayoutVars>
          <dgm:chMax val="0"/>
          <dgm:chPref val="0"/>
          <dgm:bulletEnabled/>
        </dgm:presLayoutVars>
      </dgm:prSet>
      <dgm:spPr/>
    </dgm:pt>
    <dgm:pt modelId="{A0BDE989-BBBD-4A71-9767-FA41D072AC29}" type="pres">
      <dgm:prSet presAssocID="{4F480809-A8C3-45A6-9451-9B64700CB384}" presName="ConnectLine" presStyleLbl="sibTrans1D1" presStyleIdx="0" presStyleCnt="2"/>
      <dgm:spPr>
        <a:noFill/>
        <a:ln w="12700" cap="flat" cmpd="sng" algn="ctr">
          <a:solidFill>
            <a:schemeClr val="accent5">
              <a:hueOff val="0"/>
              <a:satOff val="0"/>
              <a:lumOff val="0"/>
              <a:alphaOff val="0"/>
            </a:schemeClr>
          </a:solidFill>
          <a:prstDash val="dash"/>
          <a:miter lim="800000"/>
        </a:ln>
        <a:effectLst/>
      </dgm:spPr>
    </dgm:pt>
    <dgm:pt modelId="{1903BF9A-C5A7-44C0-B7A2-533C147A1276}" type="pres">
      <dgm:prSet presAssocID="{4F480809-A8C3-45A6-9451-9B64700CB384}" presName="ConnectLineEnd" presStyleLbl="node1" presStyleIdx="0" presStyleCnt="2"/>
      <dgm:spPr/>
    </dgm:pt>
    <dgm:pt modelId="{45614291-176C-45A8-B950-ACED2D6AA7F1}" type="pres">
      <dgm:prSet presAssocID="{4F480809-A8C3-45A6-9451-9B64700CB384}" presName="EmptyPane" presStyleCnt="0"/>
      <dgm:spPr/>
    </dgm:pt>
    <dgm:pt modelId="{A361383D-F86A-45F1-B76F-681F57B00C77}" type="pres">
      <dgm:prSet presAssocID="{07167C65-D9EE-4133-A19B-816FE15D27ED}" presName="spaceBetweenRectangles" presStyleLbl="fgAcc1" presStyleIdx="0" presStyleCnt="1"/>
      <dgm:spPr/>
    </dgm:pt>
    <dgm:pt modelId="{9757C70B-3D7E-4BA0-B413-24201F215E46}" type="pres">
      <dgm:prSet presAssocID="{5159F03E-B558-4234-8FF0-FDC13163CDB9}" presName="composite" presStyleCnt="0"/>
      <dgm:spPr/>
    </dgm:pt>
    <dgm:pt modelId="{2D238A8C-1D0D-422B-AB5F-4E9DC74554F1}" type="pres">
      <dgm:prSet presAssocID="{5159F03E-B558-4234-8FF0-FDC13163CDB9}" presName="Parent1" presStyleLbl="alignNode1" presStyleIdx="1" presStyleCnt="2">
        <dgm:presLayoutVars>
          <dgm:chMax val="1"/>
          <dgm:chPref val="1"/>
          <dgm:bulletEnabled val="1"/>
        </dgm:presLayoutVars>
      </dgm:prSet>
      <dgm:spPr/>
    </dgm:pt>
    <dgm:pt modelId="{D2D816FC-8DC9-4379-B263-DC74DA337803}" type="pres">
      <dgm:prSet presAssocID="{5159F03E-B558-4234-8FF0-FDC13163CDB9}" presName="Childtext1" presStyleLbl="revTx" presStyleIdx="1" presStyleCnt="2">
        <dgm:presLayoutVars>
          <dgm:chMax val="0"/>
          <dgm:chPref val="0"/>
          <dgm:bulletEnabled/>
        </dgm:presLayoutVars>
      </dgm:prSet>
      <dgm:spPr/>
    </dgm:pt>
    <dgm:pt modelId="{748FBF37-0252-425C-B00B-3A3AF48736E1}" type="pres">
      <dgm:prSet presAssocID="{5159F03E-B558-4234-8FF0-FDC13163CDB9}" presName="ConnectLine" presStyleLbl="sibTrans1D1" presStyleIdx="1" presStyleCnt="2"/>
      <dgm:spPr>
        <a:noFill/>
        <a:ln w="12700" cap="flat" cmpd="sng" algn="ctr">
          <a:solidFill>
            <a:schemeClr val="accent5">
              <a:hueOff val="0"/>
              <a:satOff val="0"/>
              <a:lumOff val="0"/>
              <a:alphaOff val="0"/>
            </a:schemeClr>
          </a:solidFill>
          <a:prstDash val="dash"/>
          <a:miter lim="800000"/>
        </a:ln>
        <a:effectLst/>
      </dgm:spPr>
    </dgm:pt>
    <dgm:pt modelId="{229CEC81-71DE-4026-9C3F-56662538194D}" type="pres">
      <dgm:prSet presAssocID="{5159F03E-B558-4234-8FF0-FDC13163CDB9}" presName="ConnectLineEnd" presStyleLbl="node1" presStyleIdx="1" presStyleCnt="2"/>
      <dgm:spPr/>
    </dgm:pt>
    <dgm:pt modelId="{4EAD1E18-3AC5-45A5-909D-E44BE9D309CE}" type="pres">
      <dgm:prSet presAssocID="{5159F03E-B558-4234-8FF0-FDC13163CDB9}" presName="EmptyPane" presStyleCnt="0"/>
      <dgm:spPr/>
    </dgm:pt>
  </dgm:ptLst>
  <dgm:cxnLst>
    <dgm:cxn modelId="{04DCFA1E-EF66-4FEB-B16F-95674838E00F}" type="presOf" srcId="{A5125A7F-9140-4797-923A-1EDDC2D38178}" destId="{D2D816FC-8DC9-4379-B263-DC74DA337803}" srcOrd="0" destOrd="0" presId="urn:microsoft.com/office/officeart/2016/7/layout/HexagonTimeline"/>
    <dgm:cxn modelId="{93F1293F-82FD-40A6-9D5B-CA9B82CFA364}" srcId="{4F480809-A8C3-45A6-9451-9B64700CB384}" destId="{B2D506FA-BD08-40AB-B65F-FB6C7A2EDB2B}" srcOrd="0" destOrd="0" parTransId="{D9587E0E-01D0-45F7-B204-2D9738524EAA}" sibTransId="{6634252C-CEE4-4612-ABE2-7CEB2C3AC95E}"/>
    <dgm:cxn modelId="{D2966968-1D3D-4D48-BCF8-1451FE40D928}" type="presOf" srcId="{4F480809-A8C3-45A6-9451-9B64700CB384}" destId="{3C76B71A-13FA-417D-8D92-AB4127ADCA67}" srcOrd="0" destOrd="0" presId="urn:microsoft.com/office/officeart/2016/7/layout/HexagonTimeline"/>
    <dgm:cxn modelId="{2BA5DA49-AFB5-4050-8768-69DE8F6A159A}" srcId="{DE4698FF-DB72-40AC-BA72-E97F14F28B83}" destId="{5159F03E-B558-4234-8FF0-FDC13163CDB9}" srcOrd="1" destOrd="0" parTransId="{7FCE411C-6324-4E66-8FFF-B0176C8AAC97}" sibTransId="{488D0490-F30A-4397-8DB3-00C518E9EBC2}"/>
    <dgm:cxn modelId="{F6609370-95BB-4308-9484-02F92B37530B}" type="presOf" srcId="{B2D506FA-BD08-40AB-B65F-FB6C7A2EDB2B}" destId="{4BE1CA85-3002-49CB-9C6F-D44A6788432D}" srcOrd="0" destOrd="0" presId="urn:microsoft.com/office/officeart/2016/7/layout/HexagonTimeline"/>
    <dgm:cxn modelId="{8DB828AE-417D-4872-A0C1-D650B03F4DA7}" srcId="{DE4698FF-DB72-40AC-BA72-E97F14F28B83}" destId="{4F480809-A8C3-45A6-9451-9B64700CB384}" srcOrd="0" destOrd="0" parTransId="{0BFE6312-7395-4E11-BA70-E700532A002C}" sibTransId="{07167C65-D9EE-4133-A19B-816FE15D27ED}"/>
    <dgm:cxn modelId="{91FDFAB4-780A-4288-9212-BB73A4212E49}" srcId="{5159F03E-B558-4234-8FF0-FDC13163CDB9}" destId="{A5125A7F-9140-4797-923A-1EDDC2D38178}" srcOrd="0" destOrd="0" parTransId="{D236E6E8-17A3-48D8-A5B0-4AF5928EBC53}" sibTransId="{8BF112DC-9900-40DB-B430-8EA61E4A7CF8}"/>
    <dgm:cxn modelId="{613293E0-7D1C-472E-90D6-6E97266C390A}" type="presOf" srcId="{5159F03E-B558-4234-8FF0-FDC13163CDB9}" destId="{2D238A8C-1D0D-422B-AB5F-4E9DC74554F1}" srcOrd="0" destOrd="0" presId="urn:microsoft.com/office/officeart/2016/7/layout/HexagonTimeline"/>
    <dgm:cxn modelId="{C0345FE2-F1C0-4841-8E1C-D2442E6B04A7}" type="presOf" srcId="{DE4698FF-DB72-40AC-BA72-E97F14F28B83}" destId="{2641ED7C-2491-4019-8BA7-A98EE7A0DB49}" srcOrd="0" destOrd="0" presId="urn:microsoft.com/office/officeart/2016/7/layout/HexagonTimeline"/>
    <dgm:cxn modelId="{6B6E6896-DA29-4F03-9138-6239E81414FA}" type="presParOf" srcId="{2641ED7C-2491-4019-8BA7-A98EE7A0DB49}" destId="{9C939D82-5699-4C61-B7BE-7CF1ABE6CE01}" srcOrd="0" destOrd="0" presId="urn:microsoft.com/office/officeart/2016/7/layout/HexagonTimeline"/>
    <dgm:cxn modelId="{C5901C02-DB9E-448A-8DAF-96427D49C374}" type="presParOf" srcId="{9C939D82-5699-4C61-B7BE-7CF1ABE6CE01}" destId="{3C76B71A-13FA-417D-8D92-AB4127ADCA67}" srcOrd="0" destOrd="0" presId="urn:microsoft.com/office/officeart/2016/7/layout/HexagonTimeline"/>
    <dgm:cxn modelId="{FD6118CE-ACE5-4CE8-8854-184E7A7FFEAD}" type="presParOf" srcId="{9C939D82-5699-4C61-B7BE-7CF1ABE6CE01}" destId="{4BE1CA85-3002-49CB-9C6F-D44A6788432D}" srcOrd="1" destOrd="0" presId="urn:microsoft.com/office/officeart/2016/7/layout/HexagonTimeline"/>
    <dgm:cxn modelId="{9705FFC3-256B-4F51-A39F-B4CDE2A4A004}" type="presParOf" srcId="{9C939D82-5699-4C61-B7BE-7CF1ABE6CE01}" destId="{A0BDE989-BBBD-4A71-9767-FA41D072AC29}" srcOrd="2" destOrd="0" presId="urn:microsoft.com/office/officeart/2016/7/layout/HexagonTimeline"/>
    <dgm:cxn modelId="{7835EF98-C3C0-4FE2-A070-A5445F0297F1}" type="presParOf" srcId="{9C939D82-5699-4C61-B7BE-7CF1ABE6CE01}" destId="{1903BF9A-C5A7-44C0-B7A2-533C147A1276}" srcOrd="3" destOrd="0" presId="urn:microsoft.com/office/officeart/2016/7/layout/HexagonTimeline"/>
    <dgm:cxn modelId="{9B97F33E-DC77-4177-8256-B7C955A6D976}" type="presParOf" srcId="{9C939D82-5699-4C61-B7BE-7CF1ABE6CE01}" destId="{45614291-176C-45A8-B950-ACED2D6AA7F1}" srcOrd="4" destOrd="0" presId="urn:microsoft.com/office/officeart/2016/7/layout/HexagonTimeline"/>
    <dgm:cxn modelId="{AEA01B58-B69F-40AB-9D4E-3936AF16778A}" type="presParOf" srcId="{2641ED7C-2491-4019-8BA7-A98EE7A0DB49}" destId="{A361383D-F86A-45F1-B76F-681F57B00C77}" srcOrd="1" destOrd="0" presId="urn:microsoft.com/office/officeart/2016/7/layout/HexagonTimeline"/>
    <dgm:cxn modelId="{F45F601D-0525-4368-AC82-08F370597A66}" type="presParOf" srcId="{2641ED7C-2491-4019-8BA7-A98EE7A0DB49}" destId="{9757C70B-3D7E-4BA0-B413-24201F215E46}" srcOrd="2" destOrd="0" presId="urn:microsoft.com/office/officeart/2016/7/layout/HexagonTimeline"/>
    <dgm:cxn modelId="{2421D218-7760-4D49-8AB2-BAF5E4CB2540}" type="presParOf" srcId="{9757C70B-3D7E-4BA0-B413-24201F215E46}" destId="{2D238A8C-1D0D-422B-AB5F-4E9DC74554F1}" srcOrd="0" destOrd="0" presId="urn:microsoft.com/office/officeart/2016/7/layout/HexagonTimeline"/>
    <dgm:cxn modelId="{88F42508-0F61-4F83-9071-BBD45E858D45}" type="presParOf" srcId="{9757C70B-3D7E-4BA0-B413-24201F215E46}" destId="{D2D816FC-8DC9-4379-B263-DC74DA337803}" srcOrd="1" destOrd="0" presId="urn:microsoft.com/office/officeart/2016/7/layout/HexagonTimeline"/>
    <dgm:cxn modelId="{742A579B-6F6A-496C-8E03-099B6712A1FD}" type="presParOf" srcId="{9757C70B-3D7E-4BA0-B413-24201F215E46}" destId="{748FBF37-0252-425C-B00B-3A3AF48736E1}" srcOrd="2" destOrd="0" presId="urn:microsoft.com/office/officeart/2016/7/layout/HexagonTimeline"/>
    <dgm:cxn modelId="{4BA261FA-9AB1-4432-8D79-FC2C1DA491A0}" type="presParOf" srcId="{9757C70B-3D7E-4BA0-B413-24201F215E46}" destId="{229CEC81-71DE-4026-9C3F-56662538194D}" srcOrd="3" destOrd="0" presId="urn:microsoft.com/office/officeart/2016/7/layout/HexagonTimeline"/>
    <dgm:cxn modelId="{674D3D29-EEC9-4265-8F5C-4610A3CA39CD}" type="presParOf" srcId="{9757C70B-3D7E-4BA0-B413-24201F215E46}" destId="{4EAD1E18-3AC5-45A5-909D-E44BE9D309CE}"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32FCA-7C3A-48C7-8B28-AE9318A5C1DA}">
      <dsp:nvSpPr>
        <dsp:cNvPr id="0" name=""/>
        <dsp:cNvSpPr/>
      </dsp:nvSpPr>
      <dsp:spPr>
        <a:xfrm rot="16200000">
          <a:off x="1216820" y="758406"/>
          <a:ext cx="316701" cy="1650205"/>
        </a:xfrm>
        <a:prstGeom prst="round2Same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1635</a:t>
          </a:r>
        </a:p>
      </dsp:txBody>
      <dsp:txXfrm rot="5400000">
        <a:off x="565528" y="1440618"/>
        <a:ext cx="1634745" cy="285781"/>
      </dsp:txXfrm>
    </dsp:sp>
    <dsp:sp modelId="{DB1D31AB-9F3E-49BD-9148-7C6DF1432462}">
      <dsp:nvSpPr>
        <dsp:cNvPr id="0" name=""/>
        <dsp:cNvSpPr/>
      </dsp:nvSpPr>
      <dsp:spPr>
        <a:xfrm>
          <a:off x="550068" y="0"/>
          <a:ext cx="1650205" cy="110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Around 1635. some six thousand soldiers and knights arrived in the Paris to suppport the French king Louis XIII.among them was a large number of Croatian mercenaries</a:t>
          </a:r>
        </a:p>
      </dsp:txBody>
      <dsp:txXfrm>
        <a:off x="550068" y="0"/>
        <a:ext cx="1650205" cy="1108456"/>
      </dsp:txXfrm>
    </dsp:sp>
    <dsp:sp modelId="{07B353C1-172E-4E0C-8D5F-98A459D83113}">
      <dsp:nvSpPr>
        <dsp:cNvPr id="0" name=""/>
        <dsp:cNvSpPr/>
      </dsp:nvSpPr>
      <dsp:spPr>
        <a:xfrm>
          <a:off x="1375171" y="1171797"/>
          <a:ext cx="0" cy="253361"/>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B1128CD-003B-4E94-8162-8B4E9296530B}">
      <dsp:nvSpPr>
        <dsp:cNvPr id="0" name=""/>
        <dsp:cNvSpPr/>
      </dsp:nvSpPr>
      <dsp:spPr>
        <a:xfrm>
          <a:off x="1343501" y="1108456"/>
          <a:ext cx="63340" cy="6334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91EDAA-E366-41A0-9179-718CCBDC64B6}">
      <dsp:nvSpPr>
        <dsp:cNvPr id="0" name=""/>
        <dsp:cNvSpPr/>
      </dsp:nvSpPr>
      <dsp:spPr>
        <a:xfrm rot="5400000">
          <a:off x="2867026" y="758406"/>
          <a:ext cx="316701" cy="1650205"/>
        </a:xfrm>
        <a:prstGeom prst="round2Same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1650</a:t>
          </a:r>
        </a:p>
      </dsp:txBody>
      <dsp:txXfrm rot="-5400000">
        <a:off x="2200274" y="1440618"/>
        <a:ext cx="1634745" cy="285781"/>
      </dsp:txXfrm>
    </dsp:sp>
    <dsp:sp modelId="{476AB9CE-44C4-4736-9568-56B6FB8EAE71}">
      <dsp:nvSpPr>
        <dsp:cNvPr id="0" name=""/>
        <dsp:cNvSpPr/>
      </dsp:nvSpPr>
      <dsp:spPr>
        <a:xfrm>
          <a:off x="2200274" y="2058562"/>
          <a:ext cx="1650205" cy="110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This ''croatian elegant style'',completly unkown in Europe at the time was accepted at the French court aroun 1650. and became a fashionable clothing item among the bourgeoisie of that time as a symbol of culture and elegance</a:t>
          </a:r>
        </a:p>
      </dsp:txBody>
      <dsp:txXfrm>
        <a:off x="2200274" y="2058562"/>
        <a:ext cx="1650205" cy="1108456"/>
      </dsp:txXfrm>
    </dsp:sp>
    <dsp:sp modelId="{0B035E42-4857-4170-BA4B-511DD9934BA1}">
      <dsp:nvSpPr>
        <dsp:cNvPr id="0" name=""/>
        <dsp:cNvSpPr/>
      </dsp:nvSpPr>
      <dsp:spPr>
        <a:xfrm>
          <a:off x="3025377" y="1741860"/>
          <a:ext cx="0" cy="253361"/>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DBF210B-E64D-462E-B20B-CB3F57770FE3}">
      <dsp:nvSpPr>
        <dsp:cNvPr id="0" name=""/>
        <dsp:cNvSpPr/>
      </dsp:nvSpPr>
      <dsp:spPr>
        <a:xfrm>
          <a:off x="2993707" y="1995221"/>
          <a:ext cx="63340" cy="6334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6B71A-13FA-417D-8D92-AB4127ADCA67}">
      <dsp:nvSpPr>
        <dsp:cNvPr id="0" name=""/>
        <dsp:cNvSpPr/>
      </dsp:nvSpPr>
      <dsp:spPr>
        <a:xfrm>
          <a:off x="266699" y="1341120"/>
          <a:ext cx="1371600" cy="365760"/>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18 Oct. 2003</a:t>
          </a:r>
        </a:p>
      </dsp:txBody>
      <dsp:txXfrm>
        <a:off x="266699" y="1341120"/>
        <a:ext cx="1298448" cy="365760"/>
      </dsp:txXfrm>
    </dsp:sp>
    <dsp:sp modelId="{4BE1CA85-3002-49CB-9C6F-D44A6788432D}">
      <dsp:nvSpPr>
        <dsp:cNvPr id="0" name=""/>
        <dsp:cNvSpPr/>
      </dsp:nvSpPr>
      <dsp:spPr>
        <a:xfrm>
          <a:off x="0" y="0"/>
          <a:ext cx="1905000"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Tieday has been celebrated since October 18,2003</a:t>
          </a:r>
        </a:p>
      </dsp:txBody>
      <dsp:txXfrm>
        <a:off x="0" y="0"/>
        <a:ext cx="1905000" cy="975360"/>
      </dsp:txXfrm>
    </dsp:sp>
    <dsp:sp modelId="{A361383D-F86A-45F1-B76F-681F57B00C77}">
      <dsp:nvSpPr>
        <dsp:cNvPr id="0" name=""/>
        <dsp:cNvSpPr/>
      </dsp:nvSpPr>
      <dsp:spPr>
        <a:xfrm>
          <a:off x="1638300" y="1524000"/>
          <a:ext cx="533399" cy="0"/>
        </a:xfrm>
        <a:custGeom>
          <a:avLst/>
          <a:gdLst/>
          <a:ahLst/>
          <a:cxnLst/>
          <a:rect l="0" t="0" r="0" b="0"/>
          <a:pathLst>
            <a:path>
              <a:moveTo>
                <a:pt x="0" y="0"/>
              </a:moveTo>
              <a:lnTo>
                <a:pt x="53339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BDE989-BBBD-4A71-9767-FA41D072AC29}">
      <dsp:nvSpPr>
        <dsp:cNvPr id="0" name=""/>
        <dsp:cNvSpPr/>
      </dsp:nvSpPr>
      <dsp:spPr>
        <a:xfrm>
          <a:off x="952499" y="1036320"/>
          <a:ext cx="0" cy="30480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03BF9A-C5A7-44C0-B7A2-533C147A1276}">
      <dsp:nvSpPr>
        <dsp:cNvPr id="0" name=""/>
        <dsp:cNvSpPr/>
      </dsp:nvSpPr>
      <dsp:spPr>
        <a:xfrm>
          <a:off x="922019" y="975360"/>
          <a:ext cx="60960" cy="6096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D238A8C-1D0D-422B-AB5F-4E9DC74554F1}">
      <dsp:nvSpPr>
        <dsp:cNvPr id="0" name=""/>
        <dsp:cNvSpPr/>
      </dsp:nvSpPr>
      <dsp:spPr>
        <a:xfrm rot="10800000">
          <a:off x="2171700" y="1341120"/>
          <a:ext cx="1371600" cy="365760"/>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17 Oct. 2008</a:t>
          </a:r>
        </a:p>
      </dsp:txBody>
      <dsp:txXfrm rot="10800000">
        <a:off x="2244852" y="1341120"/>
        <a:ext cx="1298448" cy="365760"/>
      </dsp:txXfrm>
    </dsp:sp>
    <dsp:sp modelId="{D2D816FC-8DC9-4379-B263-DC74DA337803}">
      <dsp:nvSpPr>
        <dsp:cNvPr id="0" name=""/>
        <dsp:cNvSpPr/>
      </dsp:nvSpPr>
      <dsp:spPr>
        <a:xfrm>
          <a:off x="1905000" y="2072640"/>
          <a:ext cx="1905000"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On October 17,2008 Croatian parliament paid a special tribute to the tie by declaring the Day of the Tie,which is celebrated on october18.Since then Tie day has been officially cellebrated in Croatia</a:t>
          </a:r>
        </a:p>
      </dsp:txBody>
      <dsp:txXfrm>
        <a:off x="1905000" y="2072640"/>
        <a:ext cx="1905000" cy="975360"/>
      </dsp:txXfrm>
    </dsp:sp>
    <dsp:sp modelId="{748FBF37-0252-425C-B00B-3A3AF48736E1}">
      <dsp:nvSpPr>
        <dsp:cNvPr id="0" name=""/>
        <dsp:cNvSpPr/>
      </dsp:nvSpPr>
      <dsp:spPr>
        <a:xfrm>
          <a:off x="2857500" y="1706880"/>
          <a:ext cx="0" cy="30480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29CEC81-71DE-4026-9C3F-56662538194D}">
      <dsp:nvSpPr>
        <dsp:cNvPr id="0" name=""/>
        <dsp:cNvSpPr/>
      </dsp:nvSpPr>
      <dsp:spPr>
        <a:xfrm>
          <a:off x="2827019" y="2011680"/>
          <a:ext cx="60960" cy="6096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10/17/2023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2135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9979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9860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6308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0001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614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069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3603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1827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5575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10/17/2023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2573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10/17/2023</a:t>
            </a:fld>
            <a:endParaRPr lang="en-US"/>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a:p>
        </p:txBody>
      </p:sp>
    </p:spTree>
    <p:extLst>
      <p:ext uri="{BB962C8B-B14F-4D97-AF65-F5344CB8AC3E}">
        <p14:creationId xmlns:p14="http://schemas.microsoft.com/office/powerpoint/2010/main" val="3046461969"/>
      </p:ext>
    </p:extLst>
  </p:cSld>
  <p:clrMap bg1="dk1" tx1="lt1" bg2="dk2"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q=tie+wikipedia&amp;sca_esv=574165402&amp;bih=708&amp;biw=1488&amp;hl=hr&amp;sxsrf=AM9HkKmafaT4ifbm2mmMHPtwAT67nTtpeQ%3A1697562775320&amp;ei=l8AuZbr9Er6vi-gPmpCQyAM&amp;oq=tie+wiki&amp;gs_lp=Egxnd3Mtd2l6LXNlcnAiCHRpZSB3aWtpKgIIADIIEAAYywEYgAQyBRAAGIAEMggQABjLARiABDIGEAAYFhgeMgYQABgWGB4yBhAAGBYYHjIGEAAYFhgeMgYQABgWGB4yBhAAGBYYHjIGEAAYFhgeSNYtUKoMWJwocAJ4AJABAJgBuQGgAeQOqgEEMC4xM7gBAcgBAPgBAcICChAAGEcY1gQYsAPCAgoQABiKBRiwAxhDwgIHECMYsQIYJ8ICBhAAGAcYHsICBxAAGIAEGArCAg0QABiKBRixAxiDARhDwgIHEAAYigUYQ8ICCBAAGBYYHhgPwgILEAAYFhgeGA8Y8QTiAwQYACBBiAYBkAYK&amp;sclient=gws-wiz-serp" TargetMode="External"/><Relationship Id="rId2" Type="http://schemas.openxmlformats.org/officeDocument/2006/relationships/hyperlink" Target="https://en.wikipedia.org/wiki/Tie" TargetMode="External"/><Relationship Id="rId1" Type="http://schemas.openxmlformats.org/officeDocument/2006/relationships/slideLayout" Target="../slideLayouts/slideLayout2.xml"/><Relationship Id="rId5" Type="http://schemas.openxmlformats.org/officeDocument/2006/relationships/hyperlink" Target="https://www.theknot.com/content/how-to-tie-a-tie" TargetMode="External"/><Relationship Id="rId4" Type="http://schemas.openxmlformats.org/officeDocument/2006/relationships/hyperlink" Target="https://www.google.com/search?q=how+to+tie+a+tie&amp;sca_esv=574165402&amp;bih=708&amp;biw=1488&amp;hl=hr&amp;sxsrf=AM9HkKmPCL1PL57ajo3LVh1YyVuTSbJ2Aw%3A1697563565307&amp;ei=rcMuZca1Eu2ki-gPoqmBgAk&amp;oq=&amp;gs_lp=Egxnd3Mtd2l6LXNlcnAiACoCCAMyBxAjGOoCGCcyBxAjGOoCGCcyBxAjGOoCGCcyBxAjGOoCGCcyBxAjGOoCGCcyBxAjGOoCGCcyBxAjGOoCGCcyDRAuGMcBGK8BGOoCGCcyBxAjGOoCGCcyBxAjGOoCGCdI9RlQggVY3AtwAngAkAEEmAGuAaAB9QmqAQMwLjm4AQHIAQD4AQGoAgrCAgoQABhHGNYEGLADwgIHECMYigUYJ8ICBhAAGBYYHuIDBBgAIEGIBgGQBgg&amp;sclient=gws-wiz-ser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elt, necktie, and a wrapped box on top of a wood table">
            <a:extLst>
              <a:ext uri="{FF2B5EF4-FFF2-40B4-BE49-F238E27FC236}">
                <a16:creationId xmlns:a16="http://schemas.microsoft.com/office/drawing/2014/main" id="{29828F84-2B27-F070-228D-18F1138A31BE}"/>
              </a:ext>
            </a:extLst>
          </p:cNvPr>
          <p:cNvPicPr>
            <a:picLocks noChangeAspect="1"/>
          </p:cNvPicPr>
          <p:nvPr/>
        </p:nvPicPr>
        <p:blipFill rotWithShape="1">
          <a:blip r:embed="rId2"/>
          <a:srcRect t="7962" b="7962"/>
          <a:stretch/>
        </p:blipFill>
        <p:spPr>
          <a:xfrm>
            <a:off x="20" y="-2"/>
            <a:ext cx="12220030" cy="6858000"/>
          </a:xfrm>
          <a:prstGeom prst="rect">
            <a:avLst/>
          </a:prstGeom>
        </p:spPr>
      </p:pic>
      <p:sp>
        <p:nvSpPr>
          <p:cNvPr id="20" name="Rectangle 19">
            <a:extLst>
              <a:ext uri="{FF2B5EF4-FFF2-40B4-BE49-F238E27FC236}">
                <a16:creationId xmlns:a16="http://schemas.microsoft.com/office/drawing/2014/main" id="{B9534082-2540-4B3D-8308-94E86AEC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10075" y="-923925"/>
            <a:ext cx="6858000" cy="8705850"/>
          </a:xfrm>
          <a:prstGeom prst="rect">
            <a:avLst/>
          </a:prstGeom>
          <a:gradFill>
            <a:gsLst>
              <a:gs pos="100000">
                <a:srgbClr val="000000">
                  <a:alpha val="0"/>
                </a:srgbClr>
              </a:gs>
              <a:gs pos="27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0" y="1062039"/>
            <a:ext cx="6096000" cy="2447924"/>
          </a:xfrm>
        </p:spPr>
        <p:txBody>
          <a:bodyPr>
            <a:normAutofit/>
          </a:bodyPr>
          <a:lstStyle/>
          <a:p>
            <a:pPr algn="r"/>
            <a:r>
              <a:rPr lang="en-US" sz="8000">
                <a:cs typeface="Calibri Light"/>
              </a:rPr>
              <a:t>TIE</a:t>
            </a:r>
            <a:endParaRPr lang="en-US" sz="8000"/>
          </a:p>
        </p:txBody>
      </p:sp>
      <p:sp>
        <p:nvSpPr>
          <p:cNvPr id="3" name="Subtitle 2"/>
          <p:cNvSpPr>
            <a:spLocks noGrp="1"/>
          </p:cNvSpPr>
          <p:nvPr>
            <p:ph type="subTitle" idx="1"/>
          </p:nvPr>
        </p:nvSpPr>
        <p:spPr>
          <a:xfrm>
            <a:off x="5334000" y="3809999"/>
            <a:ext cx="6096000" cy="1985963"/>
          </a:xfrm>
        </p:spPr>
        <p:txBody>
          <a:bodyPr vert="horz" lIns="91440" tIns="45720" rIns="91440" bIns="45720" rtlCol="0">
            <a:normAutofit fontScale="92500"/>
          </a:bodyPr>
          <a:lstStyle/>
          <a:p>
            <a:pPr algn="r"/>
            <a:endParaRPr lang="en-US" sz="2200"/>
          </a:p>
          <a:p>
            <a:pPr algn="r"/>
            <a:endParaRPr lang="hr-HR" sz="2200"/>
          </a:p>
          <a:p>
            <a:pPr algn="r"/>
            <a:endParaRPr lang="en-US" sz="2200"/>
          </a:p>
          <a:p>
            <a:pPr algn="r"/>
            <a:r>
              <a:rPr lang="en-US" sz="2200"/>
              <a:t>Mihael Karadža</a:t>
            </a:r>
            <a:r>
              <a:rPr lang="hr-HR" sz="2200"/>
              <a:t>,Marko </a:t>
            </a:r>
            <a:r>
              <a:rPr lang="hr-HR" sz="2200" err="1"/>
              <a:t>Zirdum,Marin</a:t>
            </a:r>
            <a:r>
              <a:rPr lang="hr-HR" sz="2200"/>
              <a:t> </a:t>
            </a:r>
            <a:r>
              <a:rPr lang="hr-HR" sz="2200" err="1"/>
              <a:t>Majstorović,Deni</a:t>
            </a:r>
            <a:r>
              <a:rPr lang="hr-HR" sz="2200"/>
              <a:t> </a:t>
            </a:r>
            <a:r>
              <a:rPr lang="hr-HR" sz="2200" err="1"/>
              <a:t>Šimić,Petar</a:t>
            </a:r>
            <a:r>
              <a:rPr lang="hr-HR" sz="2200"/>
              <a:t> Skoćibušić </a:t>
            </a:r>
            <a:r>
              <a:rPr lang="en-US" sz="2200"/>
              <a:t> 2.b</a:t>
            </a:r>
          </a:p>
        </p:txBody>
      </p:sp>
    </p:spTree>
    <p:extLst>
      <p:ext uri="{BB962C8B-B14F-4D97-AF65-F5344CB8AC3E}">
        <p14:creationId xmlns:p14="http://schemas.microsoft.com/office/powerpoint/2010/main" val="109857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ep by step instructions for a tie&#10;&#10;Description automatically generated">
            <a:extLst>
              <a:ext uri="{FF2B5EF4-FFF2-40B4-BE49-F238E27FC236}">
                <a16:creationId xmlns:a16="http://schemas.microsoft.com/office/drawing/2014/main" id="{52628CDE-9E4A-5DCE-2718-AB734F9FD763}"/>
              </a:ext>
            </a:extLst>
          </p:cNvPr>
          <p:cNvPicPr>
            <a:picLocks noGrp="1" noChangeAspect="1"/>
          </p:cNvPicPr>
          <p:nvPr>
            <p:ph idx="1"/>
          </p:nvPr>
        </p:nvPicPr>
        <p:blipFill>
          <a:blip r:embed="rId2"/>
          <a:stretch>
            <a:fillRect/>
          </a:stretch>
        </p:blipFill>
        <p:spPr>
          <a:xfrm>
            <a:off x="-1" y="4297"/>
            <a:ext cx="12379567" cy="6837686"/>
          </a:xfrm>
        </p:spPr>
      </p:pic>
      <p:sp>
        <p:nvSpPr>
          <p:cNvPr id="2" name="Title 1">
            <a:extLst>
              <a:ext uri="{FF2B5EF4-FFF2-40B4-BE49-F238E27FC236}">
                <a16:creationId xmlns:a16="http://schemas.microsoft.com/office/drawing/2014/main" id="{FCF56D0A-B742-E5AB-BD6A-CDBC3B8C21A9}"/>
              </a:ext>
            </a:extLst>
          </p:cNvPr>
          <p:cNvSpPr>
            <a:spLocks noGrp="1"/>
          </p:cNvSpPr>
          <p:nvPr>
            <p:ph type="title"/>
          </p:nvPr>
        </p:nvSpPr>
        <p:spPr>
          <a:xfrm>
            <a:off x="1389529" y="2879912"/>
            <a:ext cx="9144000" cy="1263649"/>
          </a:xfrm>
        </p:spPr>
        <p:txBody>
          <a:bodyPr>
            <a:normAutofit fontScale="90000"/>
          </a:bodyPr>
          <a:lstStyle/>
          <a:p>
            <a:r>
              <a:rPr lang="en-US">
                <a:solidFill>
                  <a:schemeClr val="bg1"/>
                </a:solidFill>
              </a:rPr>
              <a:t>5. Cross the wide part over and to the left of the narrow part with the correct side facing out.</a:t>
            </a:r>
          </a:p>
          <a:p>
            <a:endParaRPr lang="en-US"/>
          </a:p>
        </p:txBody>
      </p:sp>
    </p:spTree>
    <p:extLst>
      <p:ext uri="{BB962C8B-B14F-4D97-AF65-F5344CB8AC3E}">
        <p14:creationId xmlns:p14="http://schemas.microsoft.com/office/powerpoint/2010/main" val="27370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ep by step instructions for a tie">
            <a:extLst>
              <a:ext uri="{FF2B5EF4-FFF2-40B4-BE49-F238E27FC236}">
                <a16:creationId xmlns:a16="http://schemas.microsoft.com/office/drawing/2014/main" id="{2423B72B-6FB6-EA14-C232-AA1C6FFA66EE}"/>
              </a:ext>
            </a:extLst>
          </p:cNvPr>
          <p:cNvPicPr>
            <a:picLocks noGrp="1" noChangeAspect="1"/>
          </p:cNvPicPr>
          <p:nvPr>
            <p:ph idx="1"/>
          </p:nvPr>
        </p:nvPicPr>
        <p:blipFill>
          <a:blip r:embed="rId2"/>
          <a:stretch>
            <a:fillRect/>
          </a:stretch>
        </p:blipFill>
        <p:spPr>
          <a:xfrm>
            <a:off x="-58614" y="4295"/>
            <a:ext cx="12250611" cy="6849410"/>
          </a:xfrm>
        </p:spPr>
      </p:pic>
      <p:sp>
        <p:nvSpPr>
          <p:cNvPr id="2" name="Title 1">
            <a:extLst>
              <a:ext uri="{FF2B5EF4-FFF2-40B4-BE49-F238E27FC236}">
                <a16:creationId xmlns:a16="http://schemas.microsoft.com/office/drawing/2014/main" id="{87346E26-84F4-6DD7-C7E1-E9DDDE57D7B8}"/>
              </a:ext>
            </a:extLst>
          </p:cNvPr>
          <p:cNvSpPr>
            <a:spLocks noGrp="1"/>
          </p:cNvSpPr>
          <p:nvPr>
            <p:ph type="title"/>
          </p:nvPr>
        </p:nvSpPr>
        <p:spPr>
          <a:xfrm>
            <a:off x="1187824" y="2980765"/>
            <a:ext cx="9144000" cy="1263649"/>
          </a:xfrm>
        </p:spPr>
        <p:txBody>
          <a:bodyPr>
            <a:normAutofit fontScale="90000"/>
          </a:bodyPr>
          <a:lstStyle/>
          <a:p>
            <a:r>
              <a:rPr lang="en-US">
                <a:solidFill>
                  <a:schemeClr val="bg1"/>
                </a:solidFill>
              </a:rPr>
              <a:t>6. Pull the wide end up through the opening at the neck.</a:t>
            </a:r>
          </a:p>
          <a:p>
            <a:endParaRPr lang="en-US"/>
          </a:p>
        </p:txBody>
      </p:sp>
    </p:spTree>
    <p:extLst>
      <p:ext uri="{BB962C8B-B14F-4D97-AF65-F5344CB8AC3E}">
        <p14:creationId xmlns:p14="http://schemas.microsoft.com/office/powerpoint/2010/main" val="368979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ep by step instructions for a tie&#10;&#10;Description automatically generated">
            <a:extLst>
              <a:ext uri="{FF2B5EF4-FFF2-40B4-BE49-F238E27FC236}">
                <a16:creationId xmlns:a16="http://schemas.microsoft.com/office/drawing/2014/main" id="{DF26E0F6-D34C-022A-40DE-6E5302557DCF}"/>
              </a:ext>
            </a:extLst>
          </p:cNvPr>
          <p:cNvPicPr>
            <a:picLocks noGrp="1" noChangeAspect="1"/>
          </p:cNvPicPr>
          <p:nvPr>
            <p:ph idx="1"/>
          </p:nvPr>
        </p:nvPicPr>
        <p:blipFill>
          <a:blip r:embed="rId2"/>
          <a:stretch>
            <a:fillRect/>
          </a:stretch>
        </p:blipFill>
        <p:spPr>
          <a:xfrm>
            <a:off x="0" y="4296"/>
            <a:ext cx="12191999" cy="6837687"/>
          </a:xfrm>
        </p:spPr>
      </p:pic>
      <p:sp>
        <p:nvSpPr>
          <p:cNvPr id="2" name="Title 1">
            <a:extLst>
              <a:ext uri="{FF2B5EF4-FFF2-40B4-BE49-F238E27FC236}">
                <a16:creationId xmlns:a16="http://schemas.microsoft.com/office/drawing/2014/main" id="{9BB28FEB-E7EF-C999-D084-2E9956B61212}"/>
              </a:ext>
            </a:extLst>
          </p:cNvPr>
          <p:cNvSpPr>
            <a:spLocks noGrp="1"/>
          </p:cNvSpPr>
          <p:nvPr>
            <p:ph type="title"/>
          </p:nvPr>
        </p:nvSpPr>
        <p:spPr>
          <a:xfrm>
            <a:off x="1378324" y="3036794"/>
            <a:ext cx="9144000" cy="1263649"/>
          </a:xfrm>
        </p:spPr>
        <p:txBody>
          <a:bodyPr>
            <a:normAutofit fontScale="90000"/>
          </a:bodyPr>
          <a:lstStyle/>
          <a:p>
            <a:r>
              <a:rPr lang="en-US">
                <a:solidFill>
                  <a:schemeClr val="bg1"/>
                </a:solidFill>
              </a:rPr>
              <a:t>7. When bringing it down, pass it through the loop at the front.</a:t>
            </a:r>
          </a:p>
          <a:p>
            <a:endParaRPr lang="en-US"/>
          </a:p>
        </p:txBody>
      </p:sp>
    </p:spTree>
    <p:extLst>
      <p:ext uri="{BB962C8B-B14F-4D97-AF65-F5344CB8AC3E}">
        <p14:creationId xmlns:p14="http://schemas.microsoft.com/office/powerpoint/2010/main" val="103278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ep by step instructions for a tie&#10;&#10;Description automatically generated">
            <a:extLst>
              <a:ext uri="{FF2B5EF4-FFF2-40B4-BE49-F238E27FC236}">
                <a16:creationId xmlns:a16="http://schemas.microsoft.com/office/drawing/2014/main" id="{AB4E5759-7282-26E7-AD96-BCA330478474}"/>
              </a:ext>
            </a:extLst>
          </p:cNvPr>
          <p:cNvPicPr>
            <a:picLocks noGrp="1" noChangeAspect="1"/>
          </p:cNvPicPr>
          <p:nvPr>
            <p:ph idx="1"/>
          </p:nvPr>
        </p:nvPicPr>
        <p:blipFill>
          <a:blip r:embed="rId2"/>
          <a:stretch>
            <a:fillRect/>
          </a:stretch>
        </p:blipFill>
        <p:spPr>
          <a:xfrm>
            <a:off x="-46892" y="4296"/>
            <a:ext cx="12297506" cy="6849410"/>
          </a:xfrm>
        </p:spPr>
      </p:pic>
      <p:sp>
        <p:nvSpPr>
          <p:cNvPr id="2" name="Title 1">
            <a:extLst>
              <a:ext uri="{FF2B5EF4-FFF2-40B4-BE49-F238E27FC236}">
                <a16:creationId xmlns:a16="http://schemas.microsoft.com/office/drawing/2014/main" id="{D4FD68D1-8147-0275-5A04-C718B07A9D1A}"/>
              </a:ext>
            </a:extLst>
          </p:cNvPr>
          <p:cNvSpPr>
            <a:spLocks noGrp="1"/>
          </p:cNvSpPr>
          <p:nvPr>
            <p:ph type="title"/>
          </p:nvPr>
        </p:nvSpPr>
        <p:spPr>
          <a:xfrm>
            <a:off x="1154206" y="2801471"/>
            <a:ext cx="8908677" cy="1218826"/>
          </a:xfrm>
        </p:spPr>
        <p:txBody>
          <a:bodyPr>
            <a:normAutofit fontScale="90000"/>
          </a:bodyPr>
          <a:lstStyle/>
          <a:p>
            <a:r>
              <a:rPr lang="en-US">
                <a:solidFill>
                  <a:schemeClr val="bg1"/>
                </a:solidFill>
              </a:rPr>
              <a:t>8. Holding the dangling parts with one hand, slide the knot carefully up toward the collar with the other hand until snug, then lower the collar.</a:t>
            </a:r>
          </a:p>
          <a:p>
            <a:endParaRPr lang="en-US"/>
          </a:p>
        </p:txBody>
      </p:sp>
    </p:spTree>
    <p:extLst>
      <p:ext uri="{BB962C8B-B14F-4D97-AF65-F5344CB8AC3E}">
        <p14:creationId xmlns:p14="http://schemas.microsoft.com/office/powerpoint/2010/main" val="38397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0A14-5C5A-DA6A-7BA8-1958C19F470D}"/>
              </a:ext>
            </a:extLst>
          </p:cNvPr>
          <p:cNvSpPr>
            <a:spLocks noGrp="1"/>
          </p:cNvSpPr>
          <p:nvPr>
            <p:ph type="title"/>
          </p:nvPr>
        </p:nvSpPr>
        <p:spPr>
          <a:xfrm>
            <a:off x="3148852" y="2723030"/>
            <a:ext cx="9659470" cy="3235883"/>
          </a:xfrm>
        </p:spPr>
        <p:txBody>
          <a:bodyPr>
            <a:normAutofit/>
          </a:bodyPr>
          <a:lstStyle/>
          <a:p>
            <a:r>
              <a:rPr lang="en-US" sz="9600"/>
              <a:t>THE END</a:t>
            </a:r>
          </a:p>
        </p:txBody>
      </p:sp>
    </p:spTree>
    <p:extLst>
      <p:ext uri="{BB962C8B-B14F-4D97-AF65-F5344CB8AC3E}">
        <p14:creationId xmlns:p14="http://schemas.microsoft.com/office/powerpoint/2010/main" val="276922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92FD-2854-8366-0311-90054A1487AB}"/>
              </a:ext>
            </a:extLst>
          </p:cNvPr>
          <p:cNvSpPr>
            <a:spLocks noGrp="1"/>
          </p:cNvSpPr>
          <p:nvPr>
            <p:ph type="title"/>
          </p:nvPr>
        </p:nvSpPr>
        <p:spPr/>
        <p:txBody>
          <a:bodyPr/>
          <a:lstStyle/>
          <a:p>
            <a:r>
              <a:rPr lang="en-US"/>
              <a:t>SOURCES</a:t>
            </a:r>
          </a:p>
        </p:txBody>
      </p:sp>
      <p:sp>
        <p:nvSpPr>
          <p:cNvPr id="3" name="Content Placeholder 2">
            <a:extLst>
              <a:ext uri="{FF2B5EF4-FFF2-40B4-BE49-F238E27FC236}">
                <a16:creationId xmlns:a16="http://schemas.microsoft.com/office/drawing/2014/main" id="{331F78AE-67FE-E8C7-77A0-1984F0B10DFE}"/>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hlinkClick r:id="rId2"/>
              </a:rPr>
              <a:t>Tie - Wikipedia</a:t>
            </a:r>
          </a:p>
          <a:p>
            <a:pPr marL="0" indent="0">
              <a:buNone/>
            </a:pPr>
            <a:r>
              <a:rPr lang="en-US">
                <a:ea typeface="+mn-lt"/>
                <a:cs typeface="+mn-lt"/>
                <a:hlinkClick r:id="rId3"/>
              </a:rPr>
              <a:t>tie wikipedia - Google pretraživanje</a:t>
            </a:r>
          </a:p>
          <a:p>
            <a:pPr marL="0" indent="0">
              <a:buNone/>
            </a:pPr>
            <a:r>
              <a:rPr lang="en-US">
                <a:ea typeface="+mn-lt"/>
                <a:cs typeface="+mn-lt"/>
                <a:hlinkClick r:id="rId4"/>
              </a:rPr>
              <a:t>how to tie a tie - Google pretraživanje</a:t>
            </a:r>
          </a:p>
          <a:p>
            <a:pPr marL="0" indent="0">
              <a:buNone/>
            </a:pPr>
            <a:r>
              <a:rPr lang="en-US">
                <a:ea typeface="+mn-lt"/>
                <a:cs typeface="+mn-lt"/>
                <a:hlinkClick r:id="rId5"/>
              </a:rPr>
              <a:t>How to Tie a Tie | 7 Easy Tie Knots for Any Occasion (theknot.com)</a:t>
            </a:r>
            <a:endParaRPr lang="en-US"/>
          </a:p>
        </p:txBody>
      </p:sp>
    </p:spTree>
    <p:extLst>
      <p:ext uri="{BB962C8B-B14F-4D97-AF65-F5344CB8AC3E}">
        <p14:creationId xmlns:p14="http://schemas.microsoft.com/office/powerpoint/2010/main" val="236258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2908523"/>
            <a:ext cx="12191456" cy="3237463"/>
            <a:chOff x="476" y="-4262208"/>
            <a:chExt cx="10667524" cy="2832780"/>
          </a:xfrm>
        </p:grpSpPr>
        <p:sp>
          <p:nvSpPr>
            <p:cNvPr id="13" name="Freeform: Shape 12">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62447" y="-4262208"/>
              <a:ext cx="5219476" cy="2432317"/>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r>
                <a:rPr lang="en-US" sz="2400"/>
                <a:t>A tie is decorative piece of clothing ,in the form of a </a:t>
              </a:r>
              <a:r>
                <a:rPr lang="en-US" sz="2400" err="1"/>
                <a:t>ribbon,worn</a:t>
              </a:r>
              <a:r>
                <a:rPr lang="en-US" sz="2400"/>
                <a:t> around the neck and tucked </a:t>
              </a:r>
              <a:r>
                <a:rPr lang="en-US" sz="2400" err="1"/>
                <a:t>uner</a:t>
              </a:r>
              <a:r>
                <a:rPr lang="en-US" sz="2400"/>
                <a:t> the collar of a </a:t>
              </a:r>
              <a:r>
                <a:rPr lang="en-US" sz="2400" err="1"/>
                <a:t>shirt,made</a:t>
              </a:r>
              <a:r>
                <a:rPr lang="en-US" sz="2400"/>
                <a:t> of silk or some </a:t>
              </a:r>
              <a:r>
                <a:rPr lang="en-US" sz="2400" err="1"/>
                <a:t>oder</a:t>
              </a:r>
              <a:r>
                <a:rPr lang="en-US" sz="2400"/>
                <a:t> fabric</a:t>
              </a:r>
            </a:p>
          </p:txBody>
        </p:sp>
      </p:grpSp>
      <p:sp>
        <p:nvSpPr>
          <p:cNvPr id="2" name="Title 1">
            <a:extLst>
              <a:ext uri="{FF2B5EF4-FFF2-40B4-BE49-F238E27FC236}">
                <a16:creationId xmlns:a16="http://schemas.microsoft.com/office/drawing/2014/main" id="{EE993199-26E6-1505-CD78-F630FAF45ABE}"/>
              </a:ext>
            </a:extLst>
          </p:cNvPr>
          <p:cNvSpPr>
            <a:spLocks noGrp="1"/>
          </p:cNvSpPr>
          <p:nvPr>
            <p:ph type="title"/>
          </p:nvPr>
        </p:nvSpPr>
        <p:spPr>
          <a:xfrm>
            <a:off x="5820334" y="521959"/>
            <a:ext cx="5289177" cy="2727367"/>
          </a:xfrm>
        </p:spPr>
        <p:txBody>
          <a:bodyPr vert="horz" lIns="91440" tIns="45720" rIns="91440" bIns="45720" rtlCol="0" anchor="b" anchorCtr="0">
            <a:normAutofit/>
          </a:bodyPr>
          <a:lstStyle/>
          <a:p>
            <a:r>
              <a:rPr lang="en-US" sz="8000"/>
              <a:t>TIE</a:t>
            </a:r>
          </a:p>
        </p:txBody>
      </p:sp>
      <p:pic>
        <p:nvPicPr>
          <p:cNvPr id="4" name="Graphic 3" descr="Tie with solid fill">
            <a:extLst>
              <a:ext uri="{FF2B5EF4-FFF2-40B4-BE49-F238E27FC236}">
                <a16:creationId xmlns:a16="http://schemas.microsoft.com/office/drawing/2014/main" id="{FBCE3AD4-3478-1519-2C33-DD6F7B92E6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321" y="524814"/>
            <a:ext cx="4574146" cy="4531216"/>
          </a:xfrm>
          <a:prstGeom prst="rect">
            <a:avLst/>
          </a:prstGeom>
        </p:spPr>
      </p:pic>
    </p:spTree>
    <p:extLst>
      <p:ext uri="{BB962C8B-B14F-4D97-AF65-F5344CB8AC3E}">
        <p14:creationId xmlns:p14="http://schemas.microsoft.com/office/powerpoint/2010/main" val="4157721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14DA4-6BAF-36D2-4023-D8C317C08FB1}"/>
              </a:ext>
            </a:extLst>
          </p:cNvPr>
          <p:cNvSpPr>
            <a:spLocks noGrp="1"/>
          </p:cNvSpPr>
          <p:nvPr>
            <p:ph type="title"/>
          </p:nvPr>
        </p:nvSpPr>
        <p:spPr>
          <a:xfrm>
            <a:off x="840441" y="113179"/>
            <a:ext cx="4400549" cy="1857375"/>
          </a:xfrm>
        </p:spPr>
        <p:txBody>
          <a:bodyPr anchor="b">
            <a:normAutofit/>
          </a:bodyPr>
          <a:lstStyle/>
          <a:p>
            <a:r>
              <a:rPr lang="en-US"/>
              <a:t>Tie throughout history</a:t>
            </a:r>
          </a:p>
        </p:txBody>
      </p:sp>
      <p:pic>
        <p:nvPicPr>
          <p:cNvPr id="15" name="Picture 14" descr="Men's Tie Free Stock Photo - Public Domain Pictures">
            <a:extLst>
              <a:ext uri="{FF2B5EF4-FFF2-40B4-BE49-F238E27FC236}">
                <a16:creationId xmlns:a16="http://schemas.microsoft.com/office/drawing/2014/main" id="{7427AAC8-85DB-5B46-902F-EF4FD0EB53BB}"/>
              </a:ext>
            </a:extLst>
          </p:cNvPr>
          <p:cNvPicPr>
            <a:picLocks noChangeAspect="1"/>
          </p:cNvPicPr>
          <p:nvPr/>
        </p:nvPicPr>
        <p:blipFill rotWithShape="1">
          <a:blip r:embed="rId2"/>
          <a:srcRect l="23284" r="14505"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47" name="Group 46">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24" name="Freeform: Shape 23">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48" name="Content Placeholder 2">
            <a:extLst>
              <a:ext uri="{FF2B5EF4-FFF2-40B4-BE49-F238E27FC236}">
                <a16:creationId xmlns:a16="http://schemas.microsoft.com/office/drawing/2014/main" id="{F1C9DB5C-28BB-B801-A2E6-DA37CBA06A93}"/>
              </a:ext>
            </a:extLst>
          </p:cNvPr>
          <p:cNvGraphicFramePr/>
          <p:nvPr>
            <p:extLst>
              <p:ext uri="{D42A27DB-BD31-4B8C-83A1-F6EECF244321}">
                <p14:modId xmlns:p14="http://schemas.microsoft.com/office/powerpoint/2010/main" val="256889401"/>
              </p:ext>
            </p:extLst>
          </p:nvPr>
        </p:nvGraphicFramePr>
        <p:xfrm>
          <a:off x="672353" y="2314338"/>
          <a:ext cx="4400549" cy="31670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374733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Red tie with formal blue costume">
            <a:extLst>
              <a:ext uri="{FF2B5EF4-FFF2-40B4-BE49-F238E27FC236}">
                <a16:creationId xmlns:a16="http://schemas.microsoft.com/office/drawing/2014/main" id="{0D6FBEBC-2D3D-E2BA-2194-32C3F6400083}"/>
              </a:ext>
            </a:extLst>
          </p:cNvPr>
          <p:cNvPicPr>
            <a:picLocks noChangeAspect="1"/>
          </p:cNvPicPr>
          <p:nvPr/>
        </p:nvPicPr>
        <p:blipFill rotWithShape="1">
          <a:blip r:embed="rId2"/>
          <a:srcRect l="23872" r="13683"/>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BBCEDEBA-D0AE-4947-E2A0-FE8DBE8CB8B2}"/>
              </a:ext>
            </a:extLst>
          </p:cNvPr>
          <p:cNvSpPr>
            <a:spLocks noGrp="1"/>
          </p:cNvSpPr>
          <p:nvPr>
            <p:ph idx="1"/>
          </p:nvPr>
        </p:nvSpPr>
        <p:spPr>
          <a:xfrm>
            <a:off x="762000" y="3109956"/>
            <a:ext cx="4400549" cy="3167019"/>
          </a:xfrm>
        </p:spPr>
        <p:txBody>
          <a:bodyPr vert="horz" lIns="91440" tIns="45720" rIns="91440" bIns="45720" rtlCol="0" anchor="t">
            <a:normAutofit/>
          </a:bodyPr>
          <a:lstStyle/>
          <a:p>
            <a:r>
              <a:rPr lang="en-US" sz="2200"/>
              <a:t>The tie, considered an original Croatian </a:t>
            </a:r>
            <a:r>
              <a:rPr lang="en-US" sz="2200" err="1"/>
              <a:t>product,spread</a:t>
            </a:r>
            <a:r>
              <a:rPr lang="en-US" sz="2200"/>
              <a:t> </a:t>
            </a:r>
            <a:r>
              <a:rPr lang="en-US" sz="2200" err="1"/>
              <a:t>throught</a:t>
            </a:r>
            <a:r>
              <a:rPr lang="en-US" sz="2200"/>
              <a:t> Europe in the 17th century through Croatian soldiers in the Thirty years war</a:t>
            </a:r>
          </a:p>
          <a:p>
            <a:r>
              <a:rPr lang="en-US" sz="2200"/>
              <a:t>The French were among the first to accept it</a:t>
            </a:r>
          </a:p>
          <a:p>
            <a:endParaRPr lang="en-US" sz="2200"/>
          </a:p>
        </p:txBody>
      </p:sp>
    </p:spTree>
    <p:extLst>
      <p:ext uri="{BB962C8B-B14F-4D97-AF65-F5344CB8AC3E}">
        <p14:creationId xmlns:p14="http://schemas.microsoft.com/office/powerpoint/2010/main" val="2054134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59A9A-B124-9F67-EE3D-5BA2154DB1CF}"/>
              </a:ext>
            </a:extLst>
          </p:cNvPr>
          <p:cNvSpPr>
            <a:spLocks noGrp="1"/>
          </p:cNvSpPr>
          <p:nvPr>
            <p:ph type="title"/>
          </p:nvPr>
        </p:nvSpPr>
        <p:spPr>
          <a:xfrm>
            <a:off x="762000" y="838200"/>
            <a:ext cx="3810001" cy="1949449"/>
          </a:xfrm>
        </p:spPr>
        <p:txBody>
          <a:bodyPr anchor="b">
            <a:normAutofit/>
          </a:bodyPr>
          <a:lstStyle/>
          <a:p>
            <a:r>
              <a:rPr lang="en-US"/>
              <a:t>Tie day</a:t>
            </a:r>
          </a:p>
        </p:txBody>
      </p:sp>
      <p:pic>
        <p:nvPicPr>
          <p:cNvPr id="25" name="Picture 24" descr="Folded Shirt And Tie Free Stock Photo - Public Domain Pictures">
            <a:extLst>
              <a:ext uri="{FF2B5EF4-FFF2-40B4-BE49-F238E27FC236}">
                <a16:creationId xmlns:a16="http://schemas.microsoft.com/office/drawing/2014/main" id="{C8B986D1-E497-0C28-A6E8-897D65290EC3}"/>
              </a:ext>
            </a:extLst>
          </p:cNvPr>
          <p:cNvPicPr>
            <a:picLocks noChangeAspect="1"/>
          </p:cNvPicPr>
          <p:nvPr/>
        </p:nvPicPr>
        <p:blipFill rotWithShape="1">
          <a:blip r:embed="rId2"/>
          <a:srcRect r="2888"/>
          <a:stretch/>
        </p:blipFill>
        <p:spPr>
          <a:xfrm>
            <a:off x="5334476"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46" name="Freeform: Shape 45">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8" name="Content Placeholder 2">
            <a:extLst>
              <a:ext uri="{FF2B5EF4-FFF2-40B4-BE49-F238E27FC236}">
                <a16:creationId xmlns:a16="http://schemas.microsoft.com/office/drawing/2014/main" id="{A846EB05-99A6-B98A-41A8-4FB6CA617443}"/>
              </a:ext>
            </a:extLst>
          </p:cNvPr>
          <p:cNvGraphicFramePr/>
          <p:nvPr>
            <p:extLst>
              <p:ext uri="{D42A27DB-BD31-4B8C-83A1-F6EECF244321}">
                <p14:modId xmlns:p14="http://schemas.microsoft.com/office/powerpoint/2010/main" val="2895665295"/>
              </p:ext>
            </p:extLst>
          </p:nvPr>
        </p:nvGraphicFramePr>
        <p:xfrm>
          <a:off x="762001" y="3047999"/>
          <a:ext cx="3810000" cy="3048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903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ep by step instructions for a tie&#10;&#10;Description automatically generated">
            <a:extLst>
              <a:ext uri="{FF2B5EF4-FFF2-40B4-BE49-F238E27FC236}">
                <a16:creationId xmlns:a16="http://schemas.microsoft.com/office/drawing/2014/main" id="{780BEE2D-8C45-880A-3171-0F449A1109B0}"/>
              </a:ext>
            </a:extLst>
          </p:cNvPr>
          <p:cNvPicPr>
            <a:picLocks noChangeAspect="1"/>
          </p:cNvPicPr>
          <p:nvPr/>
        </p:nvPicPr>
        <p:blipFill>
          <a:blip r:embed="rId2"/>
          <a:stretch>
            <a:fillRect/>
          </a:stretch>
        </p:blipFill>
        <p:spPr>
          <a:xfrm>
            <a:off x="2" y="45326"/>
            <a:ext cx="12191995" cy="6812170"/>
          </a:xfrm>
          <a:prstGeom prst="rect">
            <a:avLst/>
          </a:prstGeom>
        </p:spPr>
      </p:pic>
      <p:sp>
        <p:nvSpPr>
          <p:cNvPr id="2" name="Title 1">
            <a:extLst>
              <a:ext uri="{FF2B5EF4-FFF2-40B4-BE49-F238E27FC236}">
                <a16:creationId xmlns:a16="http://schemas.microsoft.com/office/drawing/2014/main" id="{EFD5C8AC-7583-C034-2A13-4BA7B72D173A}"/>
              </a:ext>
            </a:extLst>
          </p:cNvPr>
          <p:cNvSpPr>
            <a:spLocks noGrp="1"/>
          </p:cNvSpPr>
          <p:nvPr>
            <p:ph type="title"/>
          </p:nvPr>
        </p:nvSpPr>
        <p:spPr>
          <a:xfrm>
            <a:off x="1168095" y="598174"/>
            <a:ext cx="9144000" cy="1263649"/>
          </a:xfrm>
        </p:spPr>
        <p:txBody>
          <a:bodyPr>
            <a:normAutofit/>
          </a:bodyPr>
          <a:lstStyle/>
          <a:p>
            <a:pPr algn="ctr"/>
            <a:r>
              <a:rPr lang="en-US" sz="4800" i="1" u="sng">
                <a:solidFill>
                  <a:schemeClr val="bg1"/>
                </a:solidFill>
                <a:latin typeface="Georgia Pro Black"/>
              </a:rPr>
              <a:t>how to tie a tie</a:t>
            </a:r>
          </a:p>
        </p:txBody>
      </p:sp>
      <p:sp>
        <p:nvSpPr>
          <p:cNvPr id="3" name="Content Placeholder 2">
            <a:extLst>
              <a:ext uri="{FF2B5EF4-FFF2-40B4-BE49-F238E27FC236}">
                <a16:creationId xmlns:a16="http://schemas.microsoft.com/office/drawing/2014/main" id="{95F1FAAD-7626-C3A3-BC4C-72C143D35BC4}"/>
              </a:ext>
            </a:extLst>
          </p:cNvPr>
          <p:cNvSpPr>
            <a:spLocks noGrp="1"/>
          </p:cNvSpPr>
          <p:nvPr>
            <p:ph idx="1"/>
          </p:nvPr>
        </p:nvSpPr>
        <p:spPr>
          <a:xfrm>
            <a:off x="1165412" y="2835087"/>
            <a:ext cx="8247529" cy="3048001"/>
          </a:xfrm>
        </p:spPr>
        <p:txBody>
          <a:bodyPr vert="horz" lIns="91440" tIns="45720" rIns="91440" bIns="45720" rtlCol="0" anchor="t">
            <a:normAutofit/>
          </a:bodyPr>
          <a:lstStyle/>
          <a:p>
            <a:pPr marL="514350" indent="-514350">
              <a:buAutoNum type="arabicPeriod"/>
            </a:pPr>
            <a:r>
              <a:rPr lang="en-US" b="1">
                <a:solidFill>
                  <a:schemeClr val="bg1"/>
                </a:solidFill>
              </a:rPr>
              <a:t>To begin tying the full Windsor knot, raise the shirt collar and drape the tie around the neck, so the wide end is on the right side and extends about 12 inches below the narrow end.</a:t>
            </a:r>
            <a:endParaRPr lang="en-US">
              <a:solidFill>
                <a:schemeClr val="bg1"/>
              </a:solidFill>
            </a:endParaRPr>
          </a:p>
          <a:p>
            <a:endParaRPr lang="en-US"/>
          </a:p>
        </p:txBody>
      </p:sp>
    </p:spTree>
    <p:extLst>
      <p:ext uri="{BB962C8B-B14F-4D97-AF65-F5344CB8AC3E}">
        <p14:creationId xmlns:p14="http://schemas.microsoft.com/office/powerpoint/2010/main" val="180337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ep by step instructions for a tie&#10;&#10;Description automatically generated">
            <a:extLst>
              <a:ext uri="{FF2B5EF4-FFF2-40B4-BE49-F238E27FC236}">
                <a16:creationId xmlns:a16="http://schemas.microsoft.com/office/drawing/2014/main" id="{37AD8F48-EDA9-6819-100A-34BB24000297}"/>
              </a:ext>
            </a:extLst>
          </p:cNvPr>
          <p:cNvPicPr>
            <a:picLocks noChangeAspect="1"/>
          </p:cNvPicPr>
          <p:nvPr/>
        </p:nvPicPr>
        <p:blipFill>
          <a:blip r:embed="rId2"/>
          <a:stretch>
            <a:fillRect/>
          </a:stretch>
        </p:blipFill>
        <p:spPr>
          <a:xfrm>
            <a:off x="-82061" y="-1567"/>
            <a:ext cx="12274060" cy="6861133"/>
          </a:xfrm>
          <a:prstGeom prst="rect">
            <a:avLst/>
          </a:prstGeom>
        </p:spPr>
      </p:pic>
      <p:sp>
        <p:nvSpPr>
          <p:cNvPr id="2" name="Title 1">
            <a:extLst>
              <a:ext uri="{FF2B5EF4-FFF2-40B4-BE49-F238E27FC236}">
                <a16:creationId xmlns:a16="http://schemas.microsoft.com/office/drawing/2014/main" id="{A0E924C1-DEF5-CD81-4455-B9F3289EF6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61264C-5FDB-A478-87DE-3DD0FB8C6224}"/>
              </a:ext>
            </a:extLst>
          </p:cNvPr>
          <p:cNvSpPr>
            <a:spLocks noGrp="1"/>
          </p:cNvSpPr>
          <p:nvPr>
            <p:ph idx="1"/>
          </p:nvPr>
        </p:nvSpPr>
        <p:spPr>
          <a:xfrm>
            <a:off x="604601" y="3300735"/>
            <a:ext cx="10668000" cy="3048001"/>
          </a:xfrm>
        </p:spPr>
        <p:txBody>
          <a:bodyPr vert="horz" lIns="91440" tIns="45720" rIns="91440" bIns="45720" rtlCol="0" anchor="t">
            <a:normAutofit/>
          </a:bodyPr>
          <a:lstStyle/>
          <a:p>
            <a:r>
              <a:rPr lang="en-US" b="1">
                <a:solidFill>
                  <a:schemeClr val="bg1"/>
                </a:solidFill>
              </a:rPr>
              <a:t>2. Cross the wide part of the tie over the narrow part.</a:t>
            </a:r>
          </a:p>
          <a:p>
            <a:endParaRPr lang="en-US"/>
          </a:p>
        </p:txBody>
      </p:sp>
    </p:spTree>
    <p:extLst>
      <p:ext uri="{BB962C8B-B14F-4D97-AF65-F5344CB8AC3E}">
        <p14:creationId xmlns:p14="http://schemas.microsoft.com/office/powerpoint/2010/main" val="217323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ep by step instructions for a tie&#10;&#10;Description automatically generated">
            <a:extLst>
              <a:ext uri="{FF2B5EF4-FFF2-40B4-BE49-F238E27FC236}">
                <a16:creationId xmlns:a16="http://schemas.microsoft.com/office/drawing/2014/main" id="{DAE756C9-2570-98A5-33D3-DE68478CF968}"/>
              </a:ext>
            </a:extLst>
          </p:cNvPr>
          <p:cNvPicPr>
            <a:picLocks noGrp="1" noChangeAspect="1"/>
          </p:cNvPicPr>
          <p:nvPr>
            <p:ph idx="1"/>
          </p:nvPr>
        </p:nvPicPr>
        <p:blipFill>
          <a:blip r:embed="rId2"/>
          <a:stretch>
            <a:fillRect/>
          </a:stretch>
        </p:blipFill>
        <p:spPr>
          <a:xfrm>
            <a:off x="-35170" y="-42597"/>
            <a:ext cx="12274060" cy="6896301"/>
          </a:xfrm>
        </p:spPr>
      </p:pic>
      <p:sp>
        <p:nvSpPr>
          <p:cNvPr id="2" name="Title 1">
            <a:extLst>
              <a:ext uri="{FF2B5EF4-FFF2-40B4-BE49-F238E27FC236}">
                <a16:creationId xmlns:a16="http://schemas.microsoft.com/office/drawing/2014/main" id="{258C7432-FB09-CBFE-FA00-0F2BFE969A33}"/>
              </a:ext>
            </a:extLst>
          </p:cNvPr>
          <p:cNvSpPr>
            <a:spLocks noGrp="1"/>
          </p:cNvSpPr>
          <p:nvPr>
            <p:ph type="title"/>
          </p:nvPr>
        </p:nvSpPr>
        <p:spPr>
          <a:xfrm>
            <a:off x="1301262" y="2942492"/>
            <a:ext cx="9144000" cy="1263649"/>
          </a:xfrm>
        </p:spPr>
        <p:txBody>
          <a:bodyPr>
            <a:normAutofit fontScale="90000"/>
          </a:bodyPr>
          <a:lstStyle/>
          <a:p>
            <a:r>
              <a:rPr lang="en-US">
                <a:solidFill>
                  <a:schemeClr val="bg1"/>
                </a:solidFill>
              </a:rPr>
              <a:t>3. Pull the wide end up through the opening at the neck, then down.</a:t>
            </a:r>
          </a:p>
          <a:p>
            <a:endParaRPr lang="en-US"/>
          </a:p>
        </p:txBody>
      </p:sp>
    </p:spTree>
    <p:extLst>
      <p:ext uri="{BB962C8B-B14F-4D97-AF65-F5344CB8AC3E}">
        <p14:creationId xmlns:p14="http://schemas.microsoft.com/office/powerpoint/2010/main" val="214756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ep by step instructions for a tie&#10;&#10;Description automatically generated">
            <a:extLst>
              <a:ext uri="{FF2B5EF4-FFF2-40B4-BE49-F238E27FC236}">
                <a16:creationId xmlns:a16="http://schemas.microsoft.com/office/drawing/2014/main" id="{0977B06D-AF7C-E217-0447-ED373A2FC613}"/>
              </a:ext>
            </a:extLst>
          </p:cNvPr>
          <p:cNvPicPr>
            <a:picLocks noGrp="1" noChangeAspect="1"/>
          </p:cNvPicPr>
          <p:nvPr>
            <p:ph idx="1"/>
          </p:nvPr>
        </p:nvPicPr>
        <p:blipFill>
          <a:blip r:embed="rId2"/>
          <a:stretch>
            <a:fillRect/>
          </a:stretch>
        </p:blipFill>
        <p:spPr>
          <a:xfrm>
            <a:off x="-82061" y="4295"/>
            <a:ext cx="12356122" cy="6919748"/>
          </a:xfrm>
        </p:spPr>
      </p:pic>
      <p:sp>
        <p:nvSpPr>
          <p:cNvPr id="2" name="Title 1">
            <a:extLst>
              <a:ext uri="{FF2B5EF4-FFF2-40B4-BE49-F238E27FC236}">
                <a16:creationId xmlns:a16="http://schemas.microsoft.com/office/drawing/2014/main" id="{2318CB8A-B5E4-3D37-8D32-95DB42B06845}"/>
              </a:ext>
            </a:extLst>
          </p:cNvPr>
          <p:cNvSpPr>
            <a:spLocks noGrp="1"/>
          </p:cNvSpPr>
          <p:nvPr>
            <p:ph type="title"/>
          </p:nvPr>
        </p:nvSpPr>
        <p:spPr>
          <a:xfrm>
            <a:off x="1299882" y="2689412"/>
            <a:ext cx="9144000" cy="1263649"/>
          </a:xfrm>
        </p:spPr>
        <p:txBody>
          <a:bodyPr>
            <a:normAutofit fontScale="90000"/>
          </a:bodyPr>
          <a:lstStyle/>
          <a:p>
            <a:r>
              <a:rPr lang="en-US">
                <a:solidFill>
                  <a:schemeClr val="bg1"/>
                </a:solidFill>
              </a:rPr>
              <a:t>4. Pass the wide end underneath and to the right of the narrow part with the wrong side facing out.</a:t>
            </a:r>
          </a:p>
          <a:p>
            <a:endParaRPr lang="en-US"/>
          </a:p>
        </p:txBody>
      </p:sp>
    </p:spTree>
    <p:extLst>
      <p:ext uri="{BB962C8B-B14F-4D97-AF65-F5344CB8AC3E}">
        <p14:creationId xmlns:p14="http://schemas.microsoft.com/office/powerpoint/2010/main" val="2312478469"/>
      </p:ext>
    </p:extLst>
  </p:cSld>
  <p:clrMapOvr>
    <a:masterClrMapping/>
  </p:clrMapOvr>
</p:sld>
</file>

<file path=ppt/theme/theme1.xml><?xml version="1.0" encoding="utf-8"?>
<a:theme xmlns:a="http://schemas.openxmlformats.org/drawingml/2006/main" name="TornVTI">
  <a:themeElements>
    <a:clrScheme name="AnalogousFromLightSeedLeftStep">
      <a:dk1>
        <a:srgbClr val="000000"/>
      </a:dk1>
      <a:lt1>
        <a:srgbClr val="FFFFFF"/>
      </a:lt1>
      <a:dk2>
        <a:srgbClr val="242E41"/>
      </a:dk2>
      <a:lt2>
        <a:srgbClr val="E2E5E8"/>
      </a:lt2>
      <a:accent1>
        <a:srgbClr val="C69976"/>
      </a:accent1>
      <a:accent2>
        <a:srgbClr val="C57674"/>
      </a:accent2>
      <a:accent3>
        <a:srgbClr val="CF8DA7"/>
      </a:accent3>
      <a:accent4>
        <a:srgbClr val="C574B6"/>
      </a:accent4>
      <a:accent5>
        <a:srgbClr val="C08DCF"/>
      </a:accent5>
      <a:accent6>
        <a:srgbClr val="9174C5"/>
      </a:accent6>
      <a:hlink>
        <a:srgbClr val="5B86A7"/>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TornVTI</vt:lpstr>
      <vt:lpstr>TIE</vt:lpstr>
      <vt:lpstr>TIE</vt:lpstr>
      <vt:lpstr>Tie throughout history</vt:lpstr>
      <vt:lpstr>PowerPoint Presentation</vt:lpstr>
      <vt:lpstr>Tie day</vt:lpstr>
      <vt:lpstr>how to tie a tie</vt:lpstr>
      <vt:lpstr>PowerPoint Presentation</vt:lpstr>
      <vt:lpstr>3. Pull the wide end up through the opening at the neck, then down. </vt:lpstr>
      <vt:lpstr>4. Pass the wide end underneath and to the right of the narrow part with the wrong side facing out. </vt:lpstr>
      <vt:lpstr>5. Cross the wide part over and to the left of the narrow part with the correct side facing out. </vt:lpstr>
      <vt:lpstr>6. Pull the wide end up through the opening at the neck. </vt:lpstr>
      <vt:lpstr>7. When bringing it down, pass it through the loop at the front. </vt:lpstr>
      <vt:lpstr>8. Holding the dangling parts with one hand, slide the knot carefully up toward the collar with the other hand until snug, then lower the collar. </vt:lpstr>
      <vt:lpstr>THE END</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2022-10-16T13:31:54Z</dcterms:created>
  <dcterms:modified xsi:type="dcterms:W3CDTF">2023-10-18T05:27:16Z</dcterms:modified>
</cp:coreProperties>
</file>