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CC628-A1E0-4DA9-9424-A749E012BB0F}" v="131" dt="2023-10-15T21:47:0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Rukavina" userId="e4c2cc5b-aac1-4c80-9436-21eb6c9467f5" providerId="ADAL" clId="{5E1CC628-A1E0-4DA9-9424-A749E012BB0F}"/>
    <pc:docChg chg="undo redo custSel addSld modSld">
      <pc:chgData name="Luka Rukavina" userId="e4c2cc5b-aac1-4c80-9436-21eb6c9467f5" providerId="ADAL" clId="{5E1CC628-A1E0-4DA9-9424-A749E012BB0F}" dt="2023-10-15T21:53:01.019" v="668" actId="1076"/>
      <pc:docMkLst>
        <pc:docMk/>
      </pc:docMkLst>
      <pc:sldChg chg="addSp modSp mod setBg addAnim">
        <pc:chgData name="Luka Rukavina" userId="e4c2cc5b-aac1-4c80-9436-21eb6c9467f5" providerId="ADAL" clId="{5E1CC628-A1E0-4DA9-9424-A749E012BB0F}" dt="2023-10-15T21:34:57.288" v="507" actId="113"/>
        <pc:sldMkLst>
          <pc:docMk/>
          <pc:sldMk cId="2629119867" sldId="256"/>
        </pc:sldMkLst>
        <pc:spChg chg="mod">
          <ac:chgData name="Luka Rukavina" userId="e4c2cc5b-aac1-4c80-9436-21eb6c9467f5" providerId="ADAL" clId="{5E1CC628-A1E0-4DA9-9424-A749E012BB0F}" dt="2023-10-15T21:34:57.288" v="507" actId="113"/>
          <ac:spMkLst>
            <pc:docMk/>
            <pc:sldMk cId="2629119867" sldId="256"/>
            <ac:spMk id="2" creationId="{6EBD7040-525D-CA3D-DD6F-3D58827FA843}"/>
          </ac:spMkLst>
        </pc:spChg>
        <pc:spChg chg="mo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3" creationId="{D6187E56-3028-96AF-3B9B-E6B864484B00}"/>
          </ac:spMkLst>
        </pc:spChg>
        <pc:spChg chg="ad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8" creationId="{D278ADA9-6383-4BDD-80D2-8899A402687B}"/>
          </ac:spMkLst>
        </pc:spChg>
        <pc:spChg chg="ad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10" creationId="{484B7147-B0F6-40ED-B5A2-FF72BC8198B6}"/>
          </ac:spMkLst>
        </pc:spChg>
        <pc:spChg chg="ad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12" creationId="{B36D2DE0-0628-4A9A-A59D-7BA8B5EB3022}"/>
          </ac:spMkLst>
        </pc:spChg>
        <pc:spChg chg="ad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14" creationId="{48E405C9-94BE-41DA-928C-DEC9A8550E9F}"/>
          </ac:spMkLst>
        </pc:spChg>
        <pc:spChg chg="ad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16" creationId="{D2091A72-D5BB-42AC-8FD3-F7747D90861E}"/>
          </ac:spMkLst>
        </pc:spChg>
        <pc:spChg chg="add">
          <ac:chgData name="Luka Rukavina" userId="e4c2cc5b-aac1-4c80-9436-21eb6c9467f5" providerId="ADAL" clId="{5E1CC628-A1E0-4DA9-9424-A749E012BB0F}" dt="2023-10-15T21:19:46.234" v="345" actId="26606"/>
          <ac:spMkLst>
            <pc:docMk/>
            <pc:sldMk cId="2629119867" sldId="256"/>
            <ac:spMk id="18" creationId="{6ED12BFC-A737-46AF-8411-481112D54B0C}"/>
          </ac:spMkLst>
        </pc:spChg>
      </pc:sldChg>
      <pc:sldChg chg="addSp delSp modSp new mod modTransition">
        <pc:chgData name="Luka Rukavina" userId="e4c2cc5b-aac1-4c80-9436-21eb6c9467f5" providerId="ADAL" clId="{5E1CC628-A1E0-4DA9-9424-A749E012BB0F}" dt="2023-10-15T21:41:26.086" v="593" actId="207"/>
        <pc:sldMkLst>
          <pc:docMk/>
          <pc:sldMk cId="878024734" sldId="257"/>
        </pc:sldMkLst>
        <pc:spChg chg="del">
          <ac:chgData name="Luka Rukavina" userId="e4c2cc5b-aac1-4c80-9436-21eb6c9467f5" providerId="ADAL" clId="{5E1CC628-A1E0-4DA9-9424-A749E012BB0F}" dt="2023-10-15T21:05:47.120" v="132" actId="21"/>
          <ac:spMkLst>
            <pc:docMk/>
            <pc:sldMk cId="878024734" sldId="257"/>
            <ac:spMk id="2" creationId="{1FCFE607-7DC7-C35E-95BE-61E3EAD3F30E}"/>
          </ac:spMkLst>
        </pc:spChg>
        <pc:spChg chg="del">
          <ac:chgData name="Luka Rukavina" userId="e4c2cc5b-aac1-4c80-9436-21eb6c9467f5" providerId="ADAL" clId="{5E1CC628-A1E0-4DA9-9424-A749E012BB0F}" dt="2023-10-15T21:05:49.964" v="133" actId="21"/>
          <ac:spMkLst>
            <pc:docMk/>
            <pc:sldMk cId="878024734" sldId="257"/>
            <ac:spMk id="3" creationId="{245A48A9-0B09-47B3-58A9-89770AB856BA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4" creationId="{242C0129-0ED7-CE1A-3322-1D481D15AE68}"/>
          </ac:spMkLst>
        </pc:spChg>
        <pc:spChg chg="add del mod">
          <ac:chgData name="Luka Rukavina" userId="e4c2cc5b-aac1-4c80-9436-21eb6c9467f5" providerId="ADAL" clId="{5E1CC628-A1E0-4DA9-9424-A749E012BB0F}" dt="2023-10-15T21:07:35.756" v="170" actId="21"/>
          <ac:spMkLst>
            <pc:docMk/>
            <pc:sldMk cId="878024734" sldId="257"/>
            <ac:spMk id="5" creationId="{C753E8A7-4D01-EE2B-5E13-069305C58B65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6" creationId="{6FC9F29B-A97C-0C32-C457-B165CC5CB4BF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7" creationId="{0E036E65-ACD2-F610-9352-F08CB0845207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8" creationId="{9623C1D3-5759-C4E7-2C87-0691F48DF38D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9" creationId="{5FF3558F-3FE5-7416-9571-395894ADC81A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10" creationId="{606B42F4-E42C-2D8F-AAE5-F52194DB71AE}"/>
          </ac:spMkLst>
        </pc:spChg>
        <pc:spChg chg="add del mod">
          <ac:chgData name="Luka Rukavina" userId="e4c2cc5b-aac1-4c80-9436-21eb6c9467f5" providerId="ADAL" clId="{5E1CC628-A1E0-4DA9-9424-A749E012BB0F}" dt="2023-10-15T21:06:58.542" v="160"/>
          <ac:spMkLst>
            <pc:docMk/>
            <pc:sldMk cId="878024734" sldId="257"/>
            <ac:spMk id="11" creationId="{D3320188-8467-C019-124E-1976D654D5E9}"/>
          </ac:spMkLst>
        </pc:spChg>
        <pc:spChg chg="add del mod">
          <ac:chgData name="Luka Rukavina" userId="e4c2cc5b-aac1-4c80-9436-21eb6c9467f5" providerId="ADAL" clId="{5E1CC628-A1E0-4DA9-9424-A749E012BB0F}" dt="2023-10-15T21:06:57.693" v="158"/>
          <ac:spMkLst>
            <pc:docMk/>
            <pc:sldMk cId="878024734" sldId="257"/>
            <ac:spMk id="12" creationId="{3E31A317-4FF1-386E-69D7-FCC07EB51B5C}"/>
          </ac:spMkLst>
        </pc:spChg>
        <pc:spChg chg="add del mod">
          <ac:chgData name="Luka Rukavina" userId="e4c2cc5b-aac1-4c80-9436-21eb6c9467f5" providerId="ADAL" clId="{5E1CC628-A1E0-4DA9-9424-A749E012BB0F}" dt="2023-10-15T21:07:27.917" v="168" actId="21"/>
          <ac:spMkLst>
            <pc:docMk/>
            <pc:sldMk cId="878024734" sldId="257"/>
            <ac:spMk id="13" creationId="{D7FDB4EF-39B7-C678-9550-51CB67E70F85}"/>
          </ac:spMkLst>
        </pc:spChg>
        <pc:spChg chg="add del mod">
          <ac:chgData name="Luka Rukavina" userId="e4c2cc5b-aac1-4c80-9436-21eb6c9467f5" providerId="ADAL" clId="{5E1CC628-A1E0-4DA9-9424-A749E012BB0F}" dt="2023-10-15T21:07:27.917" v="168" actId="21"/>
          <ac:spMkLst>
            <pc:docMk/>
            <pc:sldMk cId="878024734" sldId="257"/>
            <ac:spMk id="14" creationId="{D581B717-F0A7-35AD-4FE1-50E7F7179E22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15" creationId="{B48C325E-27E2-815F-901A-4C2A0AB04DEE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16" creationId="{677552CF-591E-4211-4EBB-1989EB1A5381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17" creationId="{EF98FA53-EC82-9396-BFD4-1562314B1205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18" creationId="{D6775381-5612-262B-0340-2017182C35ED}"/>
          </ac:spMkLst>
        </pc:spChg>
        <pc:spChg chg="add del mod">
          <ac:chgData name="Luka Rukavina" userId="e4c2cc5b-aac1-4c80-9436-21eb6c9467f5" providerId="ADAL" clId="{5E1CC628-A1E0-4DA9-9424-A749E012BB0F}" dt="2023-10-15T21:07:24.140" v="167" actId="21"/>
          <ac:spMkLst>
            <pc:docMk/>
            <pc:sldMk cId="878024734" sldId="257"/>
            <ac:spMk id="19" creationId="{8E47DE0A-7FFA-146A-4D47-89C231906068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0" creationId="{8329E5E8-DD4B-6400-0B9D-DF2B5AFE91D3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1" creationId="{F6FB8026-B7A1-9EF0-14F3-72074734F5F9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2" creationId="{1F605C7E-594C-5603-093E-03188DD7ED54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3" creationId="{F82D1C2E-B652-295C-1308-C7EAA95A6F32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4" creationId="{A8E365D3-7245-7172-B2B6-734E8D27F890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5" creationId="{E2FCCA2A-2692-DE9E-5AC2-CFFEAD53D1C5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6" creationId="{D23D4651-F805-AE01-0662-737848FCE04D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7" creationId="{494D4ED5-2474-38EE-CFDD-F81E70EDB46F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8" creationId="{6B6FA95B-D8B3-0A78-A839-EB7EC1C1DEA7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29" creationId="{C6016FF8-9DDE-BBB2-24E2-53D0F66FE039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30" creationId="{EEFCD93D-653B-228C-10F9-0A26438A968C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31" creationId="{436F68C4-35ED-02F4-9ABF-D8EB807DF53A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32" creationId="{D269E6EA-1C58-5405-76B8-191955908494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33" creationId="{B051D264-31BE-F13C-70AA-E01C3F2B3D0A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34" creationId="{24D3C3B6-04EB-93F9-DF12-AC509E769F29}"/>
          </ac:spMkLst>
        </pc:spChg>
        <pc:spChg chg="add mod">
          <ac:chgData name="Luka Rukavina" userId="e4c2cc5b-aac1-4c80-9436-21eb6c9467f5" providerId="ADAL" clId="{5E1CC628-A1E0-4DA9-9424-A749E012BB0F}" dt="2023-10-15T21:41:26.086" v="593" actId="207"/>
          <ac:spMkLst>
            <pc:docMk/>
            <pc:sldMk cId="878024734" sldId="257"/>
            <ac:spMk id="35" creationId="{23933911-CCE7-791D-60A0-6E6B492A37FE}"/>
          </ac:spMkLst>
        </pc:spChg>
        <pc:spChg chg="add del mod ord">
          <ac:chgData name="Luka Rukavina" userId="e4c2cc5b-aac1-4c80-9436-21eb6c9467f5" providerId="ADAL" clId="{5E1CC628-A1E0-4DA9-9424-A749E012BB0F}" dt="2023-10-15T21:20:49.629" v="359" actId="21"/>
          <ac:spMkLst>
            <pc:docMk/>
            <pc:sldMk cId="878024734" sldId="257"/>
            <ac:spMk id="36" creationId="{58E93CBA-D440-5C47-3D44-8ADE1FD88A0A}"/>
          </ac:spMkLst>
        </pc:spChg>
        <pc:graphicFrameChg chg="add del mod modGraphic">
          <ac:chgData name="Luka Rukavina" userId="e4c2cc5b-aac1-4c80-9436-21eb6c9467f5" providerId="ADAL" clId="{5E1CC628-A1E0-4DA9-9424-A749E012BB0F}" dt="2023-10-15T21:25:37.432" v="442" actId="27309"/>
          <ac:graphicFrameMkLst>
            <pc:docMk/>
            <pc:sldMk cId="878024734" sldId="257"/>
            <ac:graphicFrameMk id="38" creationId="{A9B5C2C5-39BD-1F94-455E-DC06DA1B9159}"/>
          </ac:graphicFrameMkLst>
        </pc:graphicFrameChg>
      </pc:sldChg>
      <pc:sldChg chg="addSp delSp modSp new mod modTransition setBg">
        <pc:chgData name="Luka Rukavina" userId="e4c2cc5b-aac1-4c80-9436-21eb6c9467f5" providerId="ADAL" clId="{5E1CC628-A1E0-4DA9-9424-A749E012BB0F}" dt="2023-10-15T21:45:02.995" v="614" actId="1076"/>
        <pc:sldMkLst>
          <pc:docMk/>
          <pc:sldMk cId="3809391566" sldId="258"/>
        </pc:sldMkLst>
        <pc:spChg chg="mod">
          <ac:chgData name="Luka Rukavina" userId="e4c2cc5b-aac1-4c80-9436-21eb6c9467f5" providerId="ADAL" clId="{5E1CC628-A1E0-4DA9-9424-A749E012BB0F}" dt="2023-10-15T21:35:11.315" v="511" actId="14100"/>
          <ac:spMkLst>
            <pc:docMk/>
            <pc:sldMk cId="3809391566" sldId="258"/>
            <ac:spMk id="2" creationId="{EA627D05-B6BB-B026-2F4A-BC0FD583FF3F}"/>
          </ac:spMkLst>
        </pc:spChg>
        <pc:spChg chg="mod">
          <ac:chgData name="Luka Rukavina" userId="e4c2cc5b-aac1-4c80-9436-21eb6c9467f5" providerId="ADAL" clId="{5E1CC628-A1E0-4DA9-9424-A749E012BB0F}" dt="2023-10-15T21:19:29.823" v="344" actId="26606"/>
          <ac:spMkLst>
            <pc:docMk/>
            <pc:sldMk cId="3809391566" sldId="258"/>
            <ac:spMk id="3" creationId="{27B44E86-6ED5-379B-A58F-2A90603908E9}"/>
          </ac:spMkLst>
        </pc:spChg>
        <pc:spChg chg="add mod">
          <ac:chgData name="Luka Rukavina" userId="e4c2cc5b-aac1-4c80-9436-21eb6c9467f5" providerId="ADAL" clId="{5E1CC628-A1E0-4DA9-9424-A749E012BB0F}" dt="2023-10-15T21:32:14.180" v="471" actId="1076"/>
          <ac:spMkLst>
            <pc:docMk/>
            <pc:sldMk cId="3809391566" sldId="258"/>
            <ac:spMk id="4" creationId="{094377CD-8ADB-0A52-653B-FEBFC7981D46}"/>
          </ac:spMkLst>
        </pc:spChg>
        <pc:spChg chg="add mod">
          <ac:chgData name="Luka Rukavina" userId="e4c2cc5b-aac1-4c80-9436-21eb6c9467f5" providerId="ADAL" clId="{5E1CC628-A1E0-4DA9-9424-A749E012BB0F}" dt="2023-10-15T21:45:02.995" v="614" actId="1076"/>
          <ac:spMkLst>
            <pc:docMk/>
            <pc:sldMk cId="3809391566" sldId="258"/>
            <ac:spMk id="5" creationId="{F34AE7AA-50AE-43AF-8A9C-58E7CFE490B1}"/>
          </ac:spMkLst>
        </pc:spChg>
        <pc:spChg chg="add">
          <ac:chgData name="Luka Rukavina" userId="e4c2cc5b-aac1-4c80-9436-21eb6c9467f5" providerId="ADAL" clId="{5E1CC628-A1E0-4DA9-9424-A749E012BB0F}" dt="2023-10-15T21:19:29.823" v="344" actId="26606"/>
          <ac:spMkLst>
            <pc:docMk/>
            <pc:sldMk cId="3809391566" sldId="258"/>
            <ac:spMk id="8" creationId="{C2554CA6-288E-4202-BC52-2E5A8F0C0AED}"/>
          </ac:spMkLst>
        </pc:spChg>
        <pc:spChg chg="add">
          <ac:chgData name="Luka Rukavina" userId="e4c2cc5b-aac1-4c80-9436-21eb6c9467f5" providerId="ADAL" clId="{5E1CC628-A1E0-4DA9-9424-A749E012BB0F}" dt="2023-10-15T21:19:29.823" v="344" actId="26606"/>
          <ac:spMkLst>
            <pc:docMk/>
            <pc:sldMk cId="3809391566" sldId="258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19:29.823" v="344" actId="26606"/>
          <ac:spMkLst>
            <pc:docMk/>
            <pc:sldMk cId="3809391566" sldId="258"/>
            <ac:spMk id="12" creationId="{5B7778FC-632E-4DCA-A7CB-0D7731CCF970}"/>
          </ac:spMkLst>
        </pc:spChg>
        <pc:spChg chg="add">
          <ac:chgData name="Luka Rukavina" userId="e4c2cc5b-aac1-4c80-9436-21eb6c9467f5" providerId="ADAL" clId="{5E1CC628-A1E0-4DA9-9424-A749E012BB0F}" dt="2023-10-15T21:19:29.823" v="344" actId="26606"/>
          <ac:spMkLst>
            <pc:docMk/>
            <pc:sldMk cId="3809391566" sldId="258"/>
            <ac:spMk id="14" creationId="{FA23A907-97FB-4A8F-880A-DD77401C4296}"/>
          </ac:spMkLst>
        </pc:spChg>
        <pc:picChg chg="add del mod">
          <ac:chgData name="Luka Rukavina" userId="e4c2cc5b-aac1-4c80-9436-21eb6c9467f5" providerId="ADAL" clId="{5E1CC628-A1E0-4DA9-9424-A749E012BB0F}" dt="2023-10-15T21:44:28.494" v="604" actId="21"/>
          <ac:picMkLst>
            <pc:docMk/>
            <pc:sldMk cId="3809391566" sldId="258"/>
            <ac:picMk id="1026" creationId="{E8C98C80-C676-2E02-AFF4-B47A1237FE5D}"/>
          </ac:picMkLst>
        </pc:picChg>
      </pc:sldChg>
      <pc:sldChg chg="addSp delSp modSp new mod modTransition setBg">
        <pc:chgData name="Luka Rukavina" userId="e4c2cc5b-aac1-4c80-9436-21eb6c9467f5" providerId="ADAL" clId="{5E1CC628-A1E0-4DA9-9424-A749E012BB0F}" dt="2023-10-15T21:39:24.931" v="572"/>
        <pc:sldMkLst>
          <pc:docMk/>
          <pc:sldMk cId="1947582530" sldId="259"/>
        </pc:sldMkLst>
        <pc:spChg chg="mod">
          <ac:chgData name="Luka Rukavina" userId="e4c2cc5b-aac1-4c80-9436-21eb6c9467f5" providerId="ADAL" clId="{5E1CC628-A1E0-4DA9-9424-A749E012BB0F}" dt="2023-10-15T21:35:17.136" v="512" actId="2711"/>
          <ac:spMkLst>
            <pc:docMk/>
            <pc:sldMk cId="1947582530" sldId="259"/>
            <ac:spMk id="2" creationId="{DC1D6858-880C-CE28-D11B-0622949A8628}"/>
          </ac:spMkLst>
        </pc:spChg>
        <pc:spChg chg="mod">
          <ac:chgData name="Luka Rukavina" userId="e4c2cc5b-aac1-4c80-9436-21eb6c9467f5" providerId="ADAL" clId="{5E1CC628-A1E0-4DA9-9424-A749E012BB0F}" dt="2023-10-15T21:21:28.266" v="360" actId="26606"/>
          <ac:spMkLst>
            <pc:docMk/>
            <pc:sldMk cId="1947582530" sldId="259"/>
            <ac:spMk id="3" creationId="{3A1FB0D7-7AF0-4222-4EB0-512FFBF6943B}"/>
          </ac:spMkLst>
        </pc:spChg>
        <pc:spChg chg="add del mod">
          <ac:chgData name="Luka Rukavina" userId="e4c2cc5b-aac1-4c80-9436-21eb6c9467f5" providerId="ADAL" clId="{5E1CC628-A1E0-4DA9-9424-A749E012BB0F}" dt="2023-10-15T21:31:31.397" v="462"/>
          <ac:spMkLst>
            <pc:docMk/>
            <pc:sldMk cId="1947582530" sldId="259"/>
            <ac:spMk id="4" creationId="{7AE66196-9E35-74FB-83F3-1B81848244AA}"/>
          </ac:spMkLst>
        </pc:spChg>
        <pc:spChg chg="add mod">
          <ac:chgData name="Luka Rukavina" userId="e4c2cc5b-aac1-4c80-9436-21eb6c9467f5" providerId="ADAL" clId="{5E1CC628-A1E0-4DA9-9424-A749E012BB0F}" dt="2023-10-15T21:31:58.845" v="466" actId="1076"/>
          <ac:spMkLst>
            <pc:docMk/>
            <pc:sldMk cId="1947582530" sldId="259"/>
            <ac:spMk id="5" creationId="{62BD082C-2701-6D54-3D69-619FE7DFFC11}"/>
          </ac:spMkLst>
        </pc:spChg>
        <pc:spChg chg="add">
          <ac:chgData name="Luka Rukavina" userId="e4c2cc5b-aac1-4c80-9436-21eb6c9467f5" providerId="ADAL" clId="{5E1CC628-A1E0-4DA9-9424-A749E012BB0F}" dt="2023-10-15T21:21:28.266" v="360" actId="26606"/>
          <ac:spMkLst>
            <pc:docMk/>
            <pc:sldMk cId="1947582530" sldId="259"/>
            <ac:spMk id="8" creationId="{907EF6B7-1338-4443-8C46-6A318D952DFD}"/>
          </ac:spMkLst>
        </pc:spChg>
        <pc:spChg chg="add">
          <ac:chgData name="Luka Rukavina" userId="e4c2cc5b-aac1-4c80-9436-21eb6c9467f5" providerId="ADAL" clId="{5E1CC628-A1E0-4DA9-9424-A749E012BB0F}" dt="2023-10-15T21:21:28.266" v="360" actId="26606"/>
          <ac:spMkLst>
            <pc:docMk/>
            <pc:sldMk cId="1947582530" sldId="259"/>
            <ac:spMk id="10" creationId="{DAAE4CDD-124C-4DCF-9584-B6033B545DD5}"/>
          </ac:spMkLst>
        </pc:spChg>
        <pc:spChg chg="add">
          <ac:chgData name="Luka Rukavina" userId="e4c2cc5b-aac1-4c80-9436-21eb6c9467f5" providerId="ADAL" clId="{5E1CC628-A1E0-4DA9-9424-A749E012BB0F}" dt="2023-10-15T21:21:28.266" v="360" actId="26606"/>
          <ac:spMkLst>
            <pc:docMk/>
            <pc:sldMk cId="1947582530" sldId="259"/>
            <ac:spMk id="12" creationId="{081E4A58-353D-44AE-B2FC-2A74E2E400F7}"/>
          </ac:spMkLst>
        </pc:spChg>
      </pc:sldChg>
      <pc:sldChg chg="addSp delSp modSp new mod modTransition setBg">
        <pc:chgData name="Luka Rukavina" userId="e4c2cc5b-aac1-4c80-9436-21eb6c9467f5" providerId="ADAL" clId="{5E1CC628-A1E0-4DA9-9424-A749E012BB0F}" dt="2023-10-15T21:47:50.363" v="633" actId="1076"/>
        <pc:sldMkLst>
          <pc:docMk/>
          <pc:sldMk cId="2132307" sldId="260"/>
        </pc:sldMkLst>
        <pc:spChg chg="mod">
          <ac:chgData name="Luka Rukavina" userId="e4c2cc5b-aac1-4c80-9436-21eb6c9467f5" providerId="ADAL" clId="{5E1CC628-A1E0-4DA9-9424-A749E012BB0F}" dt="2023-10-15T21:35:22.192" v="513" actId="2711"/>
          <ac:spMkLst>
            <pc:docMk/>
            <pc:sldMk cId="2132307" sldId="260"/>
            <ac:spMk id="2" creationId="{31871887-6421-8F3D-AD65-4EB8BDEA9FBA}"/>
          </ac:spMkLst>
        </pc:spChg>
        <pc:spChg chg="mod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3" creationId="{D504E8A9-579B-7297-192C-D7D30A6B9BCC}"/>
          </ac:spMkLst>
        </pc:spChg>
        <pc:spChg chg="add mod">
          <ac:chgData name="Luka Rukavina" userId="e4c2cc5b-aac1-4c80-9436-21eb6c9467f5" providerId="ADAL" clId="{5E1CC628-A1E0-4DA9-9424-A749E012BB0F}" dt="2023-10-15T21:32:03.796" v="468" actId="1076"/>
          <ac:spMkLst>
            <pc:docMk/>
            <pc:sldMk cId="2132307" sldId="260"/>
            <ac:spMk id="4" creationId="{25BB3C66-7FDB-8CD4-E954-177DADAB894F}"/>
          </ac:spMkLst>
        </pc:spChg>
        <pc:spChg chg="add del mod">
          <ac:chgData name="Luka Rukavina" userId="e4c2cc5b-aac1-4c80-9436-21eb6c9467f5" providerId="ADAL" clId="{5E1CC628-A1E0-4DA9-9424-A749E012BB0F}" dt="2023-10-15T21:32:06.081" v="470"/>
          <ac:spMkLst>
            <pc:docMk/>
            <pc:sldMk cId="2132307" sldId="260"/>
            <ac:spMk id="5" creationId="{58F91C47-C304-5A0A-625B-B7F8C5DC7837}"/>
          </ac:spMkLst>
        </pc:spChg>
        <pc:spChg chg="add del mod">
          <ac:chgData name="Luka Rukavina" userId="e4c2cc5b-aac1-4c80-9436-21eb6c9467f5" providerId="ADAL" clId="{5E1CC628-A1E0-4DA9-9424-A749E012BB0F}" dt="2023-10-15T21:47:11.633" v="627" actId="21"/>
          <ac:spMkLst>
            <pc:docMk/>
            <pc:sldMk cId="2132307" sldId="260"/>
            <ac:spMk id="6" creationId="{52270CBD-FC89-D5D6-0012-C597703225B4}"/>
          </ac:spMkLst>
        </pc:spChg>
        <pc:spChg chg="add mod">
          <ac:chgData name="Luka Rukavina" userId="e4c2cc5b-aac1-4c80-9436-21eb6c9467f5" providerId="ADAL" clId="{5E1CC628-A1E0-4DA9-9424-A749E012BB0F}" dt="2023-10-15T21:47:50.363" v="633" actId="1076"/>
          <ac:spMkLst>
            <pc:docMk/>
            <pc:sldMk cId="2132307" sldId="260"/>
            <ac:spMk id="7" creationId="{3A339A66-7ECB-4B5B-39CC-EEFD3DF53310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8" creationId="{E92FEB64-6EEA-4759-B4A4-BD2C1E660BA8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10" creationId="{B10BB131-AC8E-4A8E-A5D1-36260F720C3B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12" creationId="{14847E93-7DC1-4D4B-8829-B19AA7137C50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14" creationId="{5566D6E1-03A1-4D73-A4E0-35D74D568A04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16" creationId="{9F835A99-04AC-494A-A572-AFE8413CC938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18" creationId="{7B786209-1B0B-4CA9-9BDD-F7327066A84D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20" creationId="{2D2964BB-484D-45AE-AD66-D407D0629652}"/>
          </ac:spMkLst>
        </pc:spChg>
        <pc:spChg chg="add del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22" creationId="{6691AC69-A76E-4DAB-B565-468B6B87ACF3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27" creationId="{E92FEB64-6EEA-4759-B4A4-BD2C1E660BA8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29" creationId="{B10BB131-AC8E-4A8E-A5D1-36260F720C3B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31" creationId="{14847E93-7DC1-4D4B-8829-B19AA7137C50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33" creationId="{5566D6E1-03A1-4D73-A4E0-35D74D568A04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35" creationId="{9F835A99-04AC-494A-A572-AFE8413CC938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37" creationId="{7B786209-1B0B-4CA9-9BDD-F7327066A84D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39" creationId="{2D2964BB-484D-45AE-AD66-D407D0629652}"/>
          </ac:spMkLst>
        </pc:spChg>
        <pc:spChg chg="add del">
          <ac:chgData name="Luka Rukavina" userId="e4c2cc5b-aac1-4c80-9436-21eb6c9467f5" providerId="ADAL" clId="{5E1CC628-A1E0-4DA9-9424-A749E012BB0F}" dt="2023-10-15T21:21:42.626" v="363" actId="26606"/>
          <ac:spMkLst>
            <pc:docMk/>
            <pc:sldMk cId="2132307" sldId="260"/>
            <ac:spMk id="41" creationId="{6691AC69-A76E-4DAB-B565-468B6B87ACF3}"/>
          </ac:spMkLst>
        </pc:spChg>
        <pc:spChg chg="add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43" creationId="{C2554CA6-288E-4202-BC52-2E5A8F0C0AED}"/>
          </ac:spMkLst>
        </pc:spChg>
        <pc:spChg chg="add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44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45" creationId="{5B7778FC-632E-4DCA-A7CB-0D7731CCF970}"/>
          </ac:spMkLst>
        </pc:spChg>
        <pc:spChg chg="add">
          <ac:chgData name="Luka Rukavina" userId="e4c2cc5b-aac1-4c80-9436-21eb6c9467f5" providerId="ADAL" clId="{5E1CC628-A1E0-4DA9-9424-A749E012BB0F}" dt="2023-10-15T21:21:42.633" v="364" actId="26606"/>
          <ac:spMkLst>
            <pc:docMk/>
            <pc:sldMk cId="2132307" sldId="260"/>
            <ac:spMk id="46" creationId="{FA23A907-97FB-4A8F-880A-DD77401C4296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39:30.538" v="574"/>
        <pc:sldMkLst>
          <pc:docMk/>
          <pc:sldMk cId="1344424839" sldId="261"/>
        </pc:sldMkLst>
        <pc:spChg chg="mod">
          <ac:chgData name="Luka Rukavina" userId="e4c2cc5b-aac1-4c80-9436-21eb6c9467f5" providerId="ADAL" clId="{5E1CC628-A1E0-4DA9-9424-A749E012BB0F}" dt="2023-10-15T21:35:32.309" v="515" actId="27636"/>
          <ac:spMkLst>
            <pc:docMk/>
            <pc:sldMk cId="1344424839" sldId="261"/>
            <ac:spMk id="2" creationId="{98C5A11F-C958-0DDF-E44E-197C6D3CCC0C}"/>
          </ac:spMkLst>
        </pc:spChg>
        <pc:spChg chg="mo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3" creationId="{7B4B765C-AAAD-BF84-04DB-858C16AD0EB6}"/>
          </ac:spMkLst>
        </pc:spChg>
        <pc:spChg chg="add mod">
          <ac:chgData name="Luka Rukavina" userId="e4c2cc5b-aac1-4c80-9436-21eb6c9467f5" providerId="ADAL" clId="{5E1CC628-A1E0-4DA9-9424-A749E012BB0F}" dt="2023-10-15T21:32:24.493" v="473" actId="1076"/>
          <ac:spMkLst>
            <pc:docMk/>
            <pc:sldMk cId="1344424839" sldId="261"/>
            <ac:spMk id="4" creationId="{585E3A9A-E393-470F-4752-A8F85F209B2D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8" creationId="{F837543A-6020-4505-A233-C9DB4BF74011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10" creationId="{35B16301-FB18-48BA-A6DD-C37CAF6F9A18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12" creationId="{C3C0D90E-074A-4F52-9B11-B52BEF4BCBE5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14" creationId="{CABBD4C1-E6F8-46F6-8152-A8A97490BF4D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16" creationId="{83BA5EF5-1FE9-4BF9-83BB-269BCDDF6156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20" creationId="{88853921-7BC9-4BDE-ACAB-133C683C82D6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22" creationId="{09192968-3AE7-4470-A61C-97294BB92731}"/>
          </ac:spMkLst>
        </pc:spChg>
        <pc:spChg chg="add">
          <ac:chgData name="Luka Rukavina" userId="e4c2cc5b-aac1-4c80-9436-21eb6c9467f5" providerId="ADAL" clId="{5E1CC628-A1E0-4DA9-9424-A749E012BB0F}" dt="2023-10-15T21:21:47.784" v="365" actId="26606"/>
          <ac:spMkLst>
            <pc:docMk/>
            <pc:sldMk cId="1344424839" sldId="261"/>
            <ac:spMk id="24" creationId="{3AB72E55-43E4-4356-BFE8-E2102CB0B505}"/>
          </ac:spMkLst>
        </pc:spChg>
        <pc:cxnChg chg="add">
          <ac:chgData name="Luka Rukavina" userId="e4c2cc5b-aac1-4c80-9436-21eb6c9467f5" providerId="ADAL" clId="{5E1CC628-A1E0-4DA9-9424-A749E012BB0F}" dt="2023-10-15T21:21:47.784" v="365" actId="26606"/>
          <ac:cxnSpMkLst>
            <pc:docMk/>
            <pc:sldMk cId="1344424839" sldId="261"/>
            <ac:cxnSpMk id="18" creationId="{4B3BCACB-5880-460B-9606-8C433A9AF99D}"/>
          </ac:cxnSpMkLst>
        </pc:cxnChg>
      </pc:sldChg>
      <pc:sldChg chg="addSp delSp modSp new mod modTransition setBg">
        <pc:chgData name="Luka Rukavina" userId="e4c2cc5b-aac1-4c80-9436-21eb6c9467f5" providerId="ADAL" clId="{5E1CC628-A1E0-4DA9-9424-A749E012BB0F}" dt="2023-10-15T21:47:08.196" v="626" actId="1076"/>
        <pc:sldMkLst>
          <pc:docMk/>
          <pc:sldMk cId="1532080956" sldId="262"/>
        </pc:sldMkLst>
        <pc:spChg chg="mod">
          <ac:chgData name="Luka Rukavina" userId="e4c2cc5b-aac1-4c80-9436-21eb6c9467f5" providerId="ADAL" clId="{5E1CC628-A1E0-4DA9-9424-A749E012BB0F}" dt="2023-10-15T21:35:39.671" v="516" actId="2711"/>
          <ac:spMkLst>
            <pc:docMk/>
            <pc:sldMk cId="1532080956" sldId="262"/>
            <ac:spMk id="2" creationId="{AE0BA50A-D3B1-D3DF-7DE5-38F88F1ED681}"/>
          </ac:spMkLst>
        </pc:spChg>
        <pc:spChg chg="mod">
          <ac:chgData name="Luka Rukavina" userId="e4c2cc5b-aac1-4c80-9436-21eb6c9467f5" providerId="ADAL" clId="{5E1CC628-A1E0-4DA9-9424-A749E012BB0F}" dt="2023-10-15T21:21:52.728" v="366" actId="26606"/>
          <ac:spMkLst>
            <pc:docMk/>
            <pc:sldMk cId="1532080956" sldId="262"/>
            <ac:spMk id="3" creationId="{6B98017F-E628-2CAA-9D65-9AA25608E45B}"/>
          </ac:spMkLst>
        </pc:spChg>
        <pc:spChg chg="add mod">
          <ac:chgData name="Luka Rukavina" userId="e4c2cc5b-aac1-4c80-9436-21eb6c9467f5" providerId="ADAL" clId="{5E1CC628-A1E0-4DA9-9424-A749E012BB0F}" dt="2023-10-15T21:32:30.661" v="475" actId="1076"/>
          <ac:spMkLst>
            <pc:docMk/>
            <pc:sldMk cId="1532080956" sldId="262"/>
            <ac:spMk id="4" creationId="{46AD1AAB-B616-5964-158F-BF30F80A9F5E}"/>
          </ac:spMkLst>
        </pc:spChg>
        <pc:spChg chg="add del mod">
          <ac:chgData name="Luka Rukavina" userId="e4c2cc5b-aac1-4c80-9436-21eb6c9467f5" providerId="ADAL" clId="{5E1CC628-A1E0-4DA9-9424-A749E012BB0F}" dt="2023-10-15T21:32:32.632" v="477"/>
          <ac:spMkLst>
            <pc:docMk/>
            <pc:sldMk cId="1532080956" sldId="262"/>
            <ac:spMk id="5" creationId="{D90EC61C-D1F1-1C0A-FAC4-DCAFDDCA7AB5}"/>
          </ac:spMkLst>
        </pc:spChg>
        <pc:spChg chg="add mod">
          <ac:chgData name="Luka Rukavina" userId="e4c2cc5b-aac1-4c80-9436-21eb6c9467f5" providerId="ADAL" clId="{5E1CC628-A1E0-4DA9-9424-A749E012BB0F}" dt="2023-10-15T21:47:08.196" v="626" actId="1076"/>
          <ac:spMkLst>
            <pc:docMk/>
            <pc:sldMk cId="1532080956" sldId="262"/>
            <ac:spMk id="6" creationId="{3D87BE6E-DB2B-8EEE-C73D-69EE56AE74B8}"/>
          </ac:spMkLst>
        </pc:spChg>
        <pc:spChg chg="add">
          <ac:chgData name="Luka Rukavina" userId="e4c2cc5b-aac1-4c80-9436-21eb6c9467f5" providerId="ADAL" clId="{5E1CC628-A1E0-4DA9-9424-A749E012BB0F}" dt="2023-10-15T21:21:52.728" v="366" actId="26606"/>
          <ac:spMkLst>
            <pc:docMk/>
            <pc:sldMk cId="1532080956" sldId="262"/>
            <ac:spMk id="8" creationId="{907EF6B7-1338-4443-8C46-6A318D952DFD}"/>
          </ac:spMkLst>
        </pc:spChg>
        <pc:spChg chg="add">
          <ac:chgData name="Luka Rukavina" userId="e4c2cc5b-aac1-4c80-9436-21eb6c9467f5" providerId="ADAL" clId="{5E1CC628-A1E0-4DA9-9424-A749E012BB0F}" dt="2023-10-15T21:21:52.728" v="366" actId="26606"/>
          <ac:spMkLst>
            <pc:docMk/>
            <pc:sldMk cId="1532080956" sldId="262"/>
            <ac:spMk id="10" creationId="{DAAE4CDD-124C-4DCF-9584-B6033B545DD5}"/>
          </ac:spMkLst>
        </pc:spChg>
        <pc:spChg chg="add">
          <ac:chgData name="Luka Rukavina" userId="e4c2cc5b-aac1-4c80-9436-21eb6c9467f5" providerId="ADAL" clId="{5E1CC628-A1E0-4DA9-9424-A749E012BB0F}" dt="2023-10-15T21:21:52.728" v="366" actId="26606"/>
          <ac:spMkLst>
            <pc:docMk/>
            <pc:sldMk cId="1532080956" sldId="262"/>
            <ac:spMk id="12" creationId="{081E4A58-353D-44AE-B2FC-2A74E2E400F7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48:48.947" v="645" actId="1076"/>
        <pc:sldMkLst>
          <pc:docMk/>
          <pc:sldMk cId="3646845434" sldId="263"/>
        </pc:sldMkLst>
        <pc:spChg chg="mod">
          <ac:chgData name="Luka Rukavina" userId="e4c2cc5b-aac1-4c80-9436-21eb6c9467f5" providerId="ADAL" clId="{5E1CC628-A1E0-4DA9-9424-A749E012BB0F}" dt="2023-10-15T21:35:47.920" v="517" actId="2711"/>
          <ac:spMkLst>
            <pc:docMk/>
            <pc:sldMk cId="3646845434" sldId="263"/>
            <ac:spMk id="2" creationId="{BD012E94-54DE-6317-9390-C6AD63F7F62C}"/>
          </ac:spMkLst>
        </pc:spChg>
        <pc:spChg chg="mo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3" creationId="{12830AB7-D318-9F7A-A293-AE40E2C887CB}"/>
          </ac:spMkLst>
        </pc:spChg>
        <pc:spChg chg="add mod">
          <ac:chgData name="Luka Rukavina" userId="e4c2cc5b-aac1-4c80-9436-21eb6c9467f5" providerId="ADAL" clId="{5E1CC628-A1E0-4DA9-9424-A749E012BB0F}" dt="2023-10-15T21:32:49.395" v="480" actId="1076"/>
          <ac:spMkLst>
            <pc:docMk/>
            <pc:sldMk cId="3646845434" sldId="263"/>
            <ac:spMk id="4" creationId="{DDCFD01C-4F52-83CC-33D5-58F079477001}"/>
          </ac:spMkLst>
        </pc:spChg>
        <pc:spChg chg="add mod">
          <ac:chgData name="Luka Rukavina" userId="e4c2cc5b-aac1-4c80-9436-21eb6c9467f5" providerId="ADAL" clId="{5E1CC628-A1E0-4DA9-9424-A749E012BB0F}" dt="2023-10-15T21:48:48.947" v="645" actId="1076"/>
          <ac:spMkLst>
            <pc:docMk/>
            <pc:sldMk cId="3646845434" sldId="263"/>
            <ac:spMk id="5" creationId="{4EC20E4F-7566-DBC4-1C55-2EFACE3DFF73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8" creationId="{E92FEB64-6EEA-4759-B4A4-BD2C1E660BA8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12" creationId="{14847E93-7DC1-4D4B-8829-B19AA7137C50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14" creationId="{5566D6E1-03A1-4D73-A4E0-35D74D568A04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16" creationId="{9F835A99-04AC-494A-A572-AFE8413CC938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18" creationId="{7B786209-1B0B-4CA9-9BDD-F7327066A84D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20" creationId="{2D2964BB-484D-45AE-AD66-D407D0629652}"/>
          </ac:spMkLst>
        </pc:spChg>
        <pc:spChg chg="add">
          <ac:chgData name="Luka Rukavina" userId="e4c2cc5b-aac1-4c80-9436-21eb6c9467f5" providerId="ADAL" clId="{5E1CC628-A1E0-4DA9-9424-A749E012BB0F}" dt="2023-10-15T21:21:58.176" v="367" actId="26606"/>
          <ac:spMkLst>
            <pc:docMk/>
            <pc:sldMk cId="3646845434" sldId="263"/>
            <ac:spMk id="22" creationId="{6691AC69-A76E-4DAB-B565-468B6B87ACF3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48:59.028" v="646" actId="14100"/>
        <pc:sldMkLst>
          <pc:docMk/>
          <pc:sldMk cId="582158580" sldId="264"/>
        </pc:sldMkLst>
        <pc:spChg chg="mod">
          <ac:chgData name="Luka Rukavina" userId="e4c2cc5b-aac1-4c80-9436-21eb6c9467f5" providerId="ADAL" clId="{5E1CC628-A1E0-4DA9-9424-A749E012BB0F}" dt="2023-10-15T21:48:59.028" v="646" actId="14100"/>
          <ac:spMkLst>
            <pc:docMk/>
            <pc:sldMk cId="582158580" sldId="264"/>
            <ac:spMk id="2" creationId="{0A1BA493-93CA-911D-C427-5CF70FFB0C96}"/>
          </ac:spMkLst>
        </pc:spChg>
        <pc:spChg chg="mod">
          <ac:chgData name="Luka Rukavina" userId="e4c2cc5b-aac1-4c80-9436-21eb6c9467f5" providerId="ADAL" clId="{5E1CC628-A1E0-4DA9-9424-A749E012BB0F}" dt="2023-10-15T21:22:20.026" v="368" actId="26606"/>
          <ac:spMkLst>
            <pc:docMk/>
            <pc:sldMk cId="582158580" sldId="264"/>
            <ac:spMk id="3" creationId="{983C9678-F9CE-A2D3-2F87-C70961690591}"/>
          </ac:spMkLst>
        </pc:spChg>
        <pc:spChg chg="add mod">
          <ac:chgData name="Luka Rukavina" userId="e4c2cc5b-aac1-4c80-9436-21eb6c9467f5" providerId="ADAL" clId="{5E1CC628-A1E0-4DA9-9424-A749E012BB0F}" dt="2023-10-15T21:32:53.892" v="482" actId="1076"/>
          <ac:spMkLst>
            <pc:docMk/>
            <pc:sldMk cId="582158580" sldId="264"/>
            <ac:spMk id="4" creationId="{24330D76-1029-3B46-DF5A-3BAF9FB74772}"/>
          </ac:spMkLst>
        </pc:spChg>
        <pc:spChg chg="add">
          <ac:chgData name="Luka Rukavina" userId="e4c2cc5b-aac1-4c80-9436-21eb6c9467f5" providerId="ADAL" clId="{5E1CC628-A1E0-4DA9-9424-A749E012BB0F}" dt="2023-10-15T21:22:20.026" v="368" actId="26606"/>
          <ac:spMkLst>
            <pc:docMk/>
            <pc:sldMk cId="582158580" sldId="264"/>
            <ac:spMk id="8" creationId="{C2554CA6-288E-4202-BC52-2E5A8F0C0AED}"/>
          </ac:spMkLst>
        </pc:spChg>
        <pc:spChg chg="add">
          <ac:chgData name="Luka Rukavina" userId="e4c2cc5b-aac1-4c80-9436-21eb6c9467f5" providerId="ADAL" clId="{5E1CC628-A1E0-4DA9-9424-A749E012BB0F}" dt="2023-10-15T21:22:20.026" v="368" actId="26606"/>
          <ac:spMkLst>
            <pc:docMk/>
            <pc:sldMk cId="582158580" sldId="264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2:20.026" v="368" actId="26606"/>
          <ac:spMkLst>
            <pc:docMk/>
            <pc:sldMk cId="582158580" sldId="264"/>
            <ac:spMk id="12" creationId="{5B7778FC-632E-4DCA-A7CB-0D7731CCF970}"/>
          </ac:spMkLst>
        </pc:spChg>
        <pc:spChg chg="add">
          <ac:chgData name="Luka Rukavina" userId="e4c2cc5b-aac1-4c80-9436-21eb6c9467f5" providerId="ADAL" clId="{5E1CC628-A1E0-4DA9-9424-A749E012BB0F}" dt="2023-10-15T21:22:20.026" v="368" actId="26606"/>
          <ac:spMkLst>
            <pc:docMk/>
            <pc:sldMk cId="582158580" sldId="264"/>
            <ac:spMk id="14" creationId="{FA23A907-97FB-4A8F-880A-DD77401C4296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50:03.474" v="651" actId="1076"/>
        <pc:sldMkLst>
          <pc:docMk/>
          <pc:sldMk cId="1839159814" sldId="265"/>
        </pc:sldMkLst>
        <pc:spChg chg="mod">
          <ac:chgData name="Luka Rukavina" userId="e4c2cc5b-aac1-4c80-9436-21eb6c9467f5" providerId="ADAL" clId="{5E1CC628-A1E0-4DA9-9424-A749E012BB0F}" dt="2023-10-15T21:36:00.935" v="520" actId="2711"/>
          <ac:spMkLst>
            <pc:docMk/>
            <pc:sldMk cId="1839159814" sldId="265"/>
            <ac:spMk id="2" creationId="{B871BADF-3F3E-53C1-5B3F-5CC8FA6A43E9}"/>
          </ac:spMkLst>
        </pc:spChg>
        <pc:spChg chg="mo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3" creationId="{FC7F67A6-FCD6-B4D1-72C3-6BA59F700493}"/>
          </ac:spMkLst>
        </pc:spChg>
        <pc:spChg chg="add mod">
          <ac:chgData name="Luka Rukavina" userId="e4c2cc5b-aac1-4c80-9436-21eb6c9467f5" providerId="ADAL" clId="{5E1CC628-A1E0-4DA9-9424-A749E012BB0F}" dt="2023-10-15T21:33:07.205" v="484" actId="1076"/>
          <ac:spMkLst>
            <pc:docMk/>
            <pc:sldMk cId="1839159814" sldId="265"/>
            <ac:spMk id="4" creationId="{54CDC339-1E40-003E-19B4-9E85BE6A60ED}"/>
          </ac:spMkLst>
        </pc:spChg>
        <pc:spChg chg="add mod">
          <ac:chgData name="Luka Rukavina" userId="e4c2cc5b-aac1-4c80-9436-21eb6c9467f5" providerId="ADAL" clId="{5E1CC628-A1E0-4DA9-9424-A749E012BB0F}" dt="2023-10-15T21:50:03.474" v="651" actId="1076"/>
          <ac:spMkLst>
            <pc:docMk/>
            <pc:sldMk cId="1839159814" sldId="265"/>
            <ac:spMk id="5" creationId="{1E9F9B95-6254-7AC3-284C-9287176E6A43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8" creationId="{F837543A-6020-4505-A233-C9DB4BF74011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10" creationId="{35B16301-FB18-48BA-A6DD-C37CAF6F9A18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12" creationId="{C3C0D90E-074A-4F52-9B11-B52BEF4BCBE5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14" creationId="{CABBD4C1-E6F8-46F6-8152-A8A97490BF4D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16" creationId="{83BA5EF5-1FE9-4BF9-83BB-269BCDDF6156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20" creationId="{88853921-7BC9-4BDE-ACAB-133C683C82D6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22" creationId="{09192968-3AE7-4470-A61C-97294BB92731}"/>
          </ac:spMkLst>
        </pc:spChg>
        <pc:spChg chg="add">
          <ac:chgData name="Luka Rukavina" userId="e4c2cc5b-aac1-4c80-9436-21eb6c9467f5" providerId="ADAL" clId="{5E1CC628-A1E0-4DA9-9424-A749E012BB0F}" dt="2023-10-15T21:22:23.352" v="369" actId="26606"/>
          <ac:spMkLst>
            <pc:docMk/>
            <pc:sldMk cId="1839159814" sldId="265"/>
            <ac:spMk id="24" creationId="{3AB72E55-43E4-4356-BFE8-E2102CB0B505}"/>
          </ac:spMkLst>
        </pc:spChg>
        <pc:cxnChg chg="add">
          <ac:chgData name="Luka Rukavina" userId="e4c2cc5b-aac1-4c80-9436-21eb6c9467f5" providerId="ADAL" clId="{5E1CC628-A1E0-4DA9-9424-A749E012BB0F}" dt="2023-10-15T21:22:23.352" v="369" actId="26606"/>
          <ac:cxnSpMkLst>
            <pc:docMk/>
            <pc:sldMk cId="1839159814" sldId="265"/>
            <ac:cxnSpMk id="18" creationId="{4B3BCACB-5880-460B-9606-8C433A9AF99D}"/>
          </ac:cxnSpMkLst>
        </pc:cxnChg>
      </pc:sldChg>
      <pc:sldChg chg="addSp modSp new mod modTransition setBg addAnim modAnim">
        <pc:chgData name="Luka Rukavina" userId="e4c2cc5b-aac1-4c80-9436-21eb6c9467f5" providerId="ADAL" clId="{5E1CC628-A1E0-4DA9-9424-A749E012BB0F}" dt="2023-10-15T21:39:44.923" v="580"/>
        <pc:sldMkLst>
          <pc:docMk/>
          <pc:sldMk cId="2778562825" sldId="266"/>
        </pc:sldMkLst>
        <pc:spChg chg="mod">
          <ac:chgData name="Luka Rukavina" userId="e4c2cc5b-aac1-4c80-9436-21eb6c9467f5" providerId="ADAL" clId="{5E1CC628-A1E0-4DA9-9424-A749E012BB0F}" dt="2023-10-15T21:36:06.231" v="521" actId="2711"/>
          <ac:spMkLst>
            <pc:docMk/>
            <pc:sldMk cId="2778562825" sldId="266"/>
            <ac:spMk id="2" creationId="{53309E0C-87E9-C3DE-05BA-39B318089B2C}"/>
          </ac:spMkLst>
        </pc:spChg>
        <pc:spChg chg="mo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3" creationId="{8AE76256-1A8D-8B27-3DB1-3E3FF16D8978}"/>
          </ac:spMkLst>
        </pc:spChg>
        <pc:spChg chg="add mod">
          <ac:chgData name="Luka Rukavina" userId="e4c2cc5b-aac1-4c80-9436-21eb6c9467f5" providerId="ADAL" clId="{5E1CC628-A1E0-4DA9-9424-A749E012BB0F}" dt="2023-10-15T21:33:12.180" v="486" actId="1076"/>
          <ac:spMkLst>
            <pc:docMk/>
            <pc:sldMk cId="2778562825" sldId="266"/>
            <ac:spMk id="4" creationId="{314C7563-5805-28B7-4955-9F7AF9B57584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8" creationId="{E92FEB64-6EEA-4759-B4A4-BD2C1E660BA8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12" creationId="{14847E93-7DC1-4D4B-8829-B19AA7137C50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14" creationId="{5566D6E1-03A1-4D73-A4E0-35D74D568A04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16" creationId="{9F835A99-04AC-494A-A572-AFE8413CC938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18" creationId="{7B786209-1B0B-4CA9-9BDD-F7327066A84D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20" creationId="{2D2964BB-484D-45AE-AD66-D407D0629652}"/>
          </ac:spMkLst>
        </pc:spChg>
        <pc:spChg chg="add">
          <ac:chgData name="Luka Rukavina" userId="e4c2cc5b-aac1-4c80-9436-21eb6c9467f5" providerId="ADAL" clId="{5E1CC628-A1E0-4DA9-9424-A749E012BB0F}" dt="2023-10-15T21:22:29.295" v="370" actId="26606"/>
          <ac:spMkLst>
            <pc:docMk/>
            <pc:sldMk cId="2778562825" sldId="266"/>
            <ac:spMk id="22" creationId="{6691AC69-A76E-4DAB-B565-468B6B87ACF3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39:46.722" v="581"/>
        <pc:sldMkLst>
          <pc:docMk/>
          <pc:sldMk cId="1018442889" sldId="267"/>
        </pc:sldMkLst>
        <pc:spChg chg="mod">
          <ac:chgData name="Luka Rukavina" userId="e4c2cc5b-aac1-4c80-9436-21eb6c9467f5" providerId="ADAL" clId="{5E1CC628-A1E0-4DA9-9424-A749E012BB0F}" dt="2023-10-15T21:36:14.447" v="523" actId="2711"/>
          <ac:spMkLst>
            <pc:docMk/>
            <pc:sldMk cId="1018442889" sldId="267"/>
            <ac:spMk id="2" creationId="{4D550FF3-027C-E55C-06F0-C850E40CB994}"/>
          </ac:spMkLst>
        </pc:spChg>
        <pc:spChg chg="mod">
          <ac:chgData name="Luka Rukavina" userId="e4c2cc5b-aac1-4c80-9436-21eb6c9467f5" providerId="ADAL" clId="{5E1CC628-A1E0-4DA9-9424-A749E012BB0F}" dt="2023-10-15T21:22:33.904" v="372" actId="26606"/>
          <ac:spMkLst>
            <pc:docMk/>
            <pc:sldMk cId="1018442889" sldId="267"/>
            <ac:spMk id="3" creationId="{6E958997-545A-6F7F-0944-0030D06ACDD6}"/>
          </ac:spMkLst>
        </pc:spChg>
        <pc:spChg chg="add mod">
          <ac:chgData name="Luka Rukavina" userId="e4c2cc5b-aac1-4c80-9436-21eb6c9467f5" providerId="ADAL" clId="{5E1CC628-A1E0-4DA9-9424-A749E012BB0F}" dt="2023-10-15T21:33:17.117" v="488" actId="1076"/>
          <ac:spMkLst>
            <pc:docMk/>
            <pc:sldMk cId="1018442889" sldId="267"/>
            <ac:spMk id="4" creationId="{38FE7043-F7FF-39D5-70EE-9F3D985D2DDD}"/>
          </ac:spMkLst>
        </pc:spChg>
        <pc:spChg chg="add">
          <ac:chgData name="Luka Rukavina" userId="e4c2cc5b-aac1-4c80-9436-21eb6c9467f5" providerId="ADAL" clId="{5E1CC628-A1E0-4DA9-9424-A749E012BB0F}" dt="2023-10-15T21:22:33.904" v="372" actId="26606"/>
          <ac:spMkLst>
            <pc:docMk/>
            <pc:sldMk cId="1018442889" sldId="267"/>
            <ac:spMk id="8" creationId="{907EF6B7-1338-4443-8C46-6A318D952DFD}"/>
          </ac:spMkLst>
        </pc:spChg>
        <pc:spChg chg="add">
          <ac:chgData name="Luka Rukavina" userId="e4c2cc5b-aac1-4c80-9436-21eb6c9467f5" providerId="ADAL" clId="{5E1CC628-A1E0-4DA9-9424-A749E012BB0F}" dt="2023-10-15T21:22:33.904" v="372" actId="26606"/>
          <ac:spMkLst>
            <pc:docMk/>
            <pc:sldMk cId="1018442889" sldId="267"/>
            <ac:spMk id="10" creationId="{DAAE4CDD-124C-4DCF-9584-B6033B545DD5}"/>
          </ac:spMkLst>
        </pc:spChg>
        <pc:spChg chg="add">
          <ac:chgData name="Luka Rukavina" userId="e4c2cc5b-aac1-4c80-9436-21eb6c9467f5" providerId="ADAL" clId="{5E1CC628-A1E0-4DA9-9424-A749E012BB0F}" dt="2023-10-15T21:22:33.904" v="372" actId="26606"/>
          <ac:spMkLst>
            <pc:docMk/>
            <pc:sldMk cId="1018442889" sldId="267"/>
            <ac:spMk id="12" creationId="{081E4A58-353D-44AE-B2FC-2A74E2E400F7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39:49.177" v="582"/>
        <pc:sldMkLst>
          <pc:docMk/>
          <pc:sldMk cId="1888299758" sldId="268"/>
        </pc:sldMkLst>
        <pc:spChg chg="mod">
          <ac:chgData name="Luka Rukavina" userId="e4c2cc5b-aac1-4c80-9436-21eb6c9467f5" providerId="ADAL" clId="{5E1CC628-A1E0-4DA9-9424-A749E012BB0F}" dt="2023-10-15T21:36:19.875" v="525" actId="27636"/>
          <ac:spMkLst>
            <pc:docMk/>
            <pc:sldMk cId="1888299758" sldId="268"/>
            <ac:spMk id="2" creationId="{98CB6EA0-E304-D2FA-1B2F-3221EC35E352}"/>
          </ac:spMkLst>
        </pc:spChg>
        <pc:spChg chg="mo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3" creationId="{368D7720-0B44-32B6-14F9-B3DFE676ED53}"/>
          </ac:spMkLst>
        </pc:spChg>
        <pc:spChg chg="add mod">
          <ac:chgData name="Luka Rukavina" userId="e4c2cc5b-aac1-4c80-9436-21eb6c9467f5" providerId="ADAL" clId="{5E1CC628-A1E0-4DA9-9424-A749E012BB0F}" dt="2023-10-15T21:33:22.756" v="490" actId="1076"/>
          <ac:spMkLst>
            <pc:docMk/>
            <pc:sldMk cId="1888299758" sldId="268"/>
            <ac:spMk id="4" creationId="{F5AF5F9B-1BD5-3C5F-1E9F-74585CF5FB5E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8" creationId="{F837543A-6020-4505-A233-C9DB4BF74011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10" creationId="{35B16301-FB18-48BA-A6DD-C37CAF6F9A18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12" creationId="{C3C0D90E-074A-4F52-9B11-B52BEF4BCBE5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14" creationId="{CABBD4C1-E6F8-46F6-8152-A8A97490BF4D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16" creationId="{83BA5EF5-1FE9-4BF9-83BB-269BCDDF6156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20" creationId="{88853921-7BC9-4BDE-ACAB-133C683C82D6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22" creationId="{09192968-3AE7-4470-A61C-97294BB92731}"/>
          </ac:spMkLst>
        </pc:spChg>
        <pc:spChg chg="add">
          <ac:chgData name="Luka Rukavina" userId="e4c2cc5b-aac1-4c80-9436-21eb6c9467f5" providerId="ADAL" clId="{5E1CC628-A1E0-4DA9-9424-A749E012BB0F}" dt="2023-10-15T21:22:36.943" v="373" actId="26606"/>
          <ac:spMkLst>
            <pc:docMk/>
            <pc:sldMk cId="1888299758" sldId="268"/>
            <ac:spMk id="24" creationId="{3AB72E55-43E4-4356-BFE8-E2102CB0B505}"/>
          </ac:spMkLst>
        </pc:spChg>
        <pc:cxnChg chg="add">
          <ac:chgData name="Luka Rukavina" userId="e4c2cc5b-aac1-4c80-9436-21eb6c9467f5" providerId="ADAL" clId="{5E1CC628-A1E0-4DA9-9424-A749E012BB0F}" dt="2023-10-15T21:22:36.943" v="373" actId="26606"/>
          <ac:cxnSpMkLst>
            <pc:docMk/>
            <pc:sldMk cId="1888299758" sldId="268"/>
            <ac:cxnSpMk id="18" creationId="{4B3BCACB-5880-460B-9606-8C433A9AF99D}"/>
          </ac:cxnSpMkLst>
        </pc:cxnChg>
      </pc:sldChg>
      <pc:sldChg chg="addSp modSp new mod modTransition setBg">
        <pc:chgData name="Luka Rukavina" userId="e4c2cc5b-aac1-4c80-9436-21eb6c9467f5" providerId="ADAL" clId="{5E1CC628-A1E0-4DA9-9424-A749E012BB0F}" dt="2023-10-15T21:39:50.723" v="583"/>
        <pc:sldMkLst>
          <pc:docMk/>
          <pc:sldMk cId="2006509463" sldId="269"/>
        </pc:sldMkLst>
        <pc:spChg chg="mod">
          <ac:chgData name="Luka Rukavina" userId="e4c2cc5b-aac1-4c80-9436-21eb6c9467f5" providerId="ADAL" clId="{5E1CC628-A1E0-4DA9-9424-A749E012BB0F}" dt="2023-10-15T21:36:25.070" v="526" actId="2711"/>
          <ac:spMkLst>
            <pc:docMk/>
            <pc:sldMk cId="2006509463" sldId="269"/>
            <ac:spMk id="2" creationId="{FDD21BB1-AC3B-FDD6-DC0D-B655765AB278}"/>
          </ac:spMkLst>
        </pc:spChg>
        <pc:spChg chg="mod">
          <ac:chgData name="Luka Rukavina" userId="e4c2cc5b-aac1-4c80-9436-21eb6c9467f5" providerId="ADAL" clId="{5E1CC628-A1E0-4DA9-9424-A749E012BB0F}" dt="2023-10-15T21:22:42.118" v="374" actId="26606"/>
          <ac:spMkLst>
            <pc:docMk/>
            <pc:sldMk cId="2006509463" sldId="269"/>
            <ac:spMk id="3" creationId="{F6986032-B53B-D0CC-B966-AA321482CBF7}"/>
          </ac:spMkLst>
        </pc:spChg>
        <pc:spChg chg="add mod">
          <ac:chgData name="Luka Rukavina" userId="e4c2cc5b-aac1-4c80-9436-21eb6c9467f5" providerId="ADAL" clId="{5E1CC628-A1E0-4DA9-9424-A749E012BB0F}" dt="2023-10-15T21:33:27.972" v="492" actId="1076"/>
          <ac:spMkLst>
            <pc:docMk/>
            <pc:sldMk cId="2006509463" sldId="269"/>
            <ac:spMk id="4" creationId="{6D6BCFFE-F12D-CF85-0692-2EF5E86B4A39}"/>
          </ac:spMkLst>
        </pc:spChg>
        <pc:spChg chg="add">
          <ac:chgData name="Luka Rukavina" userId="e4c2cc5b-aac1-4c80-9436-21eb6c9467f5" providerId="ADAL" clId="{5E1CC628-A1E0-4DA9-9424-A749E012BB0F}" dt="2023-10-15T21:22:42.118" v="374" actId="26606"/>
          <ac:spMkLst>
            <pc:docMk/>
            <pc:sldMk cId="2006509463" sldId="269"/>
            <ac:spMk id="8" creationId="{907EF6B7-1338-4443-8C46-6A318D952DFD}"/>
          </ac:spMkLst>
        </pc:spChg>
        <pc:spChg chg="add">
          <ac:chgData name="Luka Rukavina" userId="e4c2cc5b-aac1-4c80-9436-21eb6c9467f5" providerId="ADAL" clId="{5E1CC628-A1E0-4DA9-9424-A749E012BB0F}" dt="2023-10-15T21:22:42.118" v="374" actId="26606"/>
          <ac:spMkLst>
            <pc:docMk/>
            <pc:sldMk cId="2006509463" sldId="269"/>
            <ac:spMk id="10" creationId="{DAAE4CDD-124C-4DCF-9584-B6033B545DD5}"/>
          </ac:spMkLst>
        </pc:spChg>
        <pc:spChg chg="add">
          <ac:chgData name="Luka Rukavina" userId="e4c2cc5b-aac1-4c80-9436-21eb6c9467f5" providerId="ADAL" clId="{5E1CC628-A1E0-4DA9-9424-A749E012BB0F}" dt="2023-10-15T21:22:42.118" v="374" actId="26606"/>
          <ac:spMkLst>
            <pc:docMk/>
            <pc:sldMk cId="2006509463" sldId="269"/>
            <ac:spMk id="12" creationId="{081E4A58-353D-44AE-B2FC-2A74E2E400F7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39:53.251" v="584"/>
        <pc:sldMkLst>
          <pc:docMk/>
          <pc:sldMk cId="45933580" sldId="270"/>
        </pc:sldMkLst>
        <pc:spChg chg="mod">
          <ac:chgData name="Luka Rukavina" userId="e4c2cc5b-aac1-4c80-9436-21eb6c9467f5" providerId="ADAL" clId="{5E1CC628-A1E0-4DA9-9424-A749E012BB0F}" dt="2023-10-15T21:36:31.047" v="527" actId="2711"/>
          <ac:spMkLst>
            <pc:docMk/>
            <pc:sldMk cId="45933580" sldId="270"/>
            <ac:spMk id="2" creationId="{DD778ADE-D092-1630-2646-C215C1D7E34A}"/>
          </ac:spMkLst>
        </pc:spChg>
        <pc:spChg chg="mod">
          <ac:chgData name="Luka Rukavina" userId="e4c2cc5b-aac1-4c80-9436-21eb6c9467f5" providerId="ADAL" clId="{5E1CC628-A1E0-4DA9-9424-A749E012BB0F}" dt="2023-10-15T21:22:45.082" v="375" actId="26606"/>
          <ac:spMkLst>
            <pc:docMk/>
            <pc:sldMk cId="45933580" sldId="270"/>
            <ac:spMk id="3" creationId="{299FC3AC-1E41-4BAA-12A8-8C53C66DD013}"/>
          </ac:spMkLst>
        </pc:spChg>
        <pc:spChg chg="add mod">
          <ac:chgData name="Luka Rukavina" userId="e4c2cc5b-aac1-4c80-9436-21eb6c9467f5" providerId="ADAL" clId="{5E1CC628-A1E0-4DA9-9424-A749E012BB0F}" dt="2023-10-15T21:33:34.820" v="494" actId="1076"/>
          <ac:spMkLst>
            <pc:docMk/>
            <pc:sldMk cId="45933580" sldId="270"/>
            <ac:spMk id="4" creationId="{06FDAC9A-6B2E-D94C-EE6B-695CC010BC56}"/>
          </ac:spMkLst>
        </pc:spChg>
        <pc:spChg chg="add">
          <ac:chgData name="Luka Rukavina" userId="e4c2cc5b-aac1-4c80-9436-21eb6c9467f5" providerId="ADAL" clId="{5E1CC628-A1E0-4DA9-9424-A749E012BB0F}" dt="2023-10-15T21:22:45.082" v="375" actId="26606"/>
          <ac:spMkLst>
            <pc:docMk/>
            <pc:sldMk cId="45933580" sldId="270"/>
            <ac:spMk id="8" creationId="{C2554CA6-288E-4202-BC52-2E5A8F0C0AED}"/>
          </ac:spMkLst>
        </pc:spChg>
        <pc:spChg chg="add">
          <ac:chgData name="Luka Rukavina" userId="e4c2cc5b-aac1-4c80-9436-21eb6c9467f5" providerId="ADAL" clId="{5E1CC628-A1E0-4DA9-9424-A749E012BB0F}" dt="2023-10-15T21:22:45.082" v="375" actId="26606"/>
          <ac:spMkLst>
            <pc:docMk/>
            <pc:sldMk cId="45933580" sldId="270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2:45.082" v="375" actId="26606"/>
          <ac:spMkLst>
            <pc:docMk/>
            <pc:sldMk cId="45933580" sldId="270"/>
            <ac:spMk id="12" creationId="{5B7778FC-632E-4DCA-A7CB-0D7731CCF970}"/>
          </ac:spMkLst>
        </pc:spChg>
        <pc:spChg chg="add">
          <ac:chgData name="Luka Rukavina" userId="e4c2cc5b-aac1-4c80-9436-21eb6c9467f5" providerId="ADAL" clId="{5E1CC628-A1E0-4DA9-9424-A749E012BB0F}" dt="2023-10-15T21:22:45.082" v="375" actId="26606"/>
          <ac:spMkLst>
            <pc:docMk/>
            <pc:sldMk cId="45933580" sldId="270"/>
            <ac:spMk id="14" creationId="{FA23A907-97FB-4A8F-880A-DD77401C4296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52:03.922" v="657" actId="207"/>
        <pc:sldMkLst>
          <pc:docMk/>
          <pc:sldMk cId="4107671503" sldId="271"/>
        </pc:sldMkLst>
        <pc:spChg chg="mod">
          <ac:chgData name="Luka Rukavina" userId="e4c2cc5b-aac1-4c80-9436-21eb6c9467f5" providerId="ADAL" clId="{5E1CC628-A1E0-4DA9-9424-A749E012BB0F}" dt="2023-10-15T21:36:35.272" v="528" actId="2711"/>
          <ac:spMkLst>
            <pc:docMk/>
            <pc:sldMk cId="4107671503" sldId="271"/>
            <ac:spMk id="2" creationId="{60CC5088-4C80-373B-D45B-FE3D5889A717}"/>
          </ac:spMkLst>
        </pc:spChg>
        <pc:spChg chg="mo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3" creationId="{4C7CB791-B910-7E0E-14C6-5674A15C4734}"/>
          </ac:spMkLst>
        </pc:spChg>
        <pc:spChg chg="add mod">
          <ac:chgData name="Luka Rukavina" userId="e4c2cc5b-aac1-4c80-9436-21eb6c9467f5" providerId="ADAL" clId="{5E1CC628-A1E0-4DA9-9424-A749E012BB0F}" dt="2023-10-15T21:33:42.124" v="496" actId="1076"/>
          <ac:spMkLst>
            <pc:docMk/>
            <pc:sldMk cId="4107671503" sldId="271"/>
            <ac:spMk id="4" creationId="{FEC3B4CE-A6F6-373B-38FB-522510F1B038}"/>
          </ac:spMkLst>
        </pc:spChg>
        <pc:spChg chg="add mod">
          <ac:chgData name="Luka Rukavina" userId="e4c2cc5b-aac1-4c80-9436-21eb6c9467f5" providerId="ADAL" clId="{5E1CC628-A1E0-4DA9-9424-A749E012BB0F}" dt="2023-10-15T21:52:03.922" v="657" actId="207"/>
          <ac:spMkLst>
            <pc:docMk/>
            <pc:sldMk cId="4107671503" sldId="271"/>
            <ac:spMk id="5" creationId="{FD585423-5FB1-B5EC-0A12-115AB9D915F7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8" creationId="{E92FEB64-6EEA-4759-B4A4-BD2C1E660BA8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12" creationId="{14847E93-7DC1-4D4B-8829-B19AA7137C50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14" creationId="{5566D6E1-03A1-4D73-A4E0-35D74D568A04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16" creationId="{9F835A99-04AC-494A-A572-AFE8413CC938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18" creationId="{7B786209-1B0B-4CA9-9BDD-F7327066A84D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20" creationId="{2D2964BB-484D-45AE-AD66-D407D0629652}"/>
          </ac:spMkLst>
        </pc:spChg>
        <pc:spChg chg="add">
          <ac:chgData name="Luka Rukavina" userId="e4c2cc5b-aac1-4c80-9436-21eb6c9467f5" providerId="ADAL" clId="{5E1CC628-A1E0-4DA9-9424-A749E012BB0F}" dt="2023-10-15T21:22:49.142" v="376" actId="26606"/>
          <ac:spMkLst>
            <pc:docMk/>
            <pc:sldMk cId="4107671503" sldId="271"/>
            <ac:spMk id="22" creationId="{6691AC69-A76E-4DAB-B565-468B6B87ACF3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53:01.019" v="668" actId="1076"/>
        <pc:sldMkLst>
          <pc:docMk/>
          <pc:sldMk cId="2754547615" sldId="272"/>
        </pc:sldMkLst>
        <pc:spChg chg="mod">
          <ac:chgData name="Luka Rukavina" userId="e4c2cc5b-aac1-4c80-9436-21eb6c9467f5" providerId="ADAL" clId="{5E1CC628-A1E0-4DA9-9424-A749E012BB0F}" dt="2023-10-15T21:36:40.447" v="529" actId="2711"/>
          <ac:spMkLst>
            <pc:docMk/>
            <pc:sldMk cId="2754547615" sldId="272"/>
            <ac:spMk id="2" creationId="{6C86F295-F500-959F-0D7C-2CB5493DE7C1}"/>
          </ac:spMkLst>
        </pc:spChg>
        <pc:spChg chg="mod">
          <ac:chgData name="Luka Rukavina" userId="e4c2cc5b-aac1-4c80-9436-21eb6c9467f5" providerId="ADAL" clId="{5E1CC628-A1E0-4DA9-9424-A749E012BB0F}" dt="2023-10-15T21:22:51.768" v="377" actId="26606"/>
          <ac:spMkLst>
            <pc:docMk/>
            <pc:sldMk cId="2754547615" sldId="272"/>
            <ac:spMk id="3" creationId="{EC39E930-86F1-1D05-85E3-66B4601F0961}"/>
          </ac:spMkLst>
        </pc:spChg>
        <pc:spChg chg="add mod">
          <ac:chgData name="Luka Rukavina" userId="e4c2cc5b-aac1-4c80-9436-21eb6c9467f5" providerId="ADAL" clId="{5E1CC628-A1E0-4DA9-9424-A749E012BB0F}" dt="2023-10-15T21:33:49.316" v="498" actId="1076"/>
          <ac:spMkLst>
            <pc:docMk/>
            <pc:sldMk cId="2754547615" sldId="272"/>
            <ac:spMk id="4" creationId="{D5A744AC-E19C-E503-BE87-8513D7817DE4}"/>
          </ac:spMkLst>
        </pc:spChg>
        <pc:spChg chg="add mod">
          <ac:chgData name="Luka Rukavina" userId="e4c2cc5b-aac1-4c80-9436-21eb6c9467f5" providerId="ADAL" clId="{5E1CC628-A1E0-4DA9-9424-A749E012BB0F}" dt="2023-10-15T21:53:01.019" v="668" actId="1076"/>
          <ac:spMkLst>
            <pc:docMk/>
            <pc:sldMk cId="2754547615" sldId="272"/>
            <ac:spMk id="5" creationId="{7C34507E-8BA3-8EC8-E3D4-E81A87623234}"/>
          </ac:spMkLst>
        </pc:spChg>
        <pc:spChg chg="add">
          <ac:chgData name="Luka Rukavina" userId="e4c2cc5b-aac1-4c80-9436-21eb6c9467f5" providerId="ADAL" clId="{5E1CC628-A1E0-4DA9-9424-A749E012BB0F}" dt="2023-10-15T21:22:51.768" v="377" actId="26606"/>
          <ac:spMkLst>
            <pc:docMk/>
            <pc:sldMk cId="2754547615" sldId="272"/>
            <ac:spMk id="8" creationId="{907EF6B7-1338-4443-8C46-6A318D952DFD}"/>
          </ac:spMkLst>
        </pc:spChg>
        <pc:spChg chg="add">
          <ac:chgData name="Luka Rukavina" userId="e4c2cc5b-aac1-4c80-9436-21eb6c9467f5" providerId="ADAL" clId="{5E1CC628-A1E0-4DA9-9424-A749E012BB0F}" dt="2023-10-15T21:22:51.768" v="377" actId="26606"/>
          <ac:spMkLst>
            <pc:docMk/>
            <pc:sldMk cId="2754547615" sldId="272"/>
            <ac:spMk id="10" creationId="{DAAE4CDD-124C-4DCF-9584-B6033B545DD5}"/>
          </ac:spMkLst>
        </pc:spChg>
        <pc:spChg chg="add">
          <ac:chgData name="Luka Rukavina" userId="e4c2cc5b-aac1-4c80-9436-21eb6c9467f5" providerId="ADAL" clId="{5E1CC628-A1E0-4DA9-9424-A749E012BB0F}" dt="2023-10-15T21:22:51.768" v="377" actId="26606"/>
          <ac:spMkLst>
            <pc:docMk/>
            <pc:sldMk cId="2754547615" sldId="272"/>
            <ac:spMk id="12" creationId="{081E4A58-353D-44AE-B2FC-2A74E2E400F7}"/>
          </ac:spMkLst>
        </pc:spChg>
      </pc:sldChg>
      <pc:sldChg chg="addSp modSp new mod modTransition setBg">
        <pc:chgData name="Luka Rukavina" userId="e4c2cc5b-aac1-4c80-9436-21eb6c9467f5" providerId="ADAL" clId="{5E1CC628-A1E0-4DA9-9424-A749E012BB0F}" dt="2023-10-15T21:39:58.331" v="587"/>
        <pc:sldMkLst>
          <pc:docMk/>
          <pc:sldMk cId="3202235425" sldId="273"/>
        </pc:sldMkLst>
        <pc:spChg chg="mod">
          <ac:chgData name="Luka Rukavina" userId="e4c2cc5b-aac1-4c80-9436-21eb6c9467f5" providerId="ADAL" clId="{5E1CC628-A1E0-4DA9-9424-A749E012BB0F}" dt="2023-10-15T21:36:46.310" v="531" actId="27636"/>
          <ac:spMkLst>
            <pc:docMk/>
            <pc:sldMk cId="3202235425" sldId="273"/>
            <ac:spMk id="2" creationId="{CBE56DD1-D135-B586-716F-37F815F64080}"/>
          </ac:spMkLst>
        </pc:spChg>
        <pc:spChg chg="mo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3" creationId="{6F0B40B9-620B-461E-FE29-C60FC8EE688B}"/>
          </ac:spMkLst>
        </pc:spChg>
        <pc:spChg chg="add mod">
          <ac:chgData name="Luka Rukavina" userId="e4c2cc5b-aac1-4c80-9436-21eb6c9467f5" providerId="ADAL" clId="{5E1CC628-A1E0-4DA9-9424-A749E012BB0F}" dt="2023-10-15T21:34:04.580" v="500" actId="1076"/>
          <ac:spMkLst>
            <pc:docMk/>
            <pc:sldMk cId="3202235425" sldId="273"/>
            <ac:spMk id="4" creationId="{B8774105-422C-2B9A-380A-9E55973724A0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8" creationId="{F837543A-6020-4505-A233-C9DB4BF74011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10" creationId="{35B16301-FB18-48BA-A6DD-C37CAF6F9A18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12" creationId="{C3C0D90E-074A-4F52-9B11-B52BEF4BCBE5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14" creationId="{CABBD4C1-E6F8-46F6-8152-A8A97490BF4D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16" creationId="{83BA5EF5-1FE9-4BF9-83BB-269BCDDF6156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20" creationId="{88853921-7BC9-4BDE-ACAB-133C683C82D6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22" creationId="{09192968-3AE7-4470-A61C-97294BB92731}"/>
          </ac:spMkLst>
        </pc:spChg>
        <pc:spChg chg="add">
          <ac:chgData name="Luka Rukavina" userId="e4c2cc5b-aac1-4c80-9436-21eb6c9467f5" providerId="ADAL" clId="{5E1CC628-A1E0-4DA9-9424-A749E012BB0F}" dt="2023-10-15T21:22:54.663" v="378" actId="26606"/>
          <ac:spMkLst>
            <pc:docMk/>
            <pc:sldMk cId="3202235425" sldId="273"/>
            <ac:spMk id="24" creationId="{3AB72E55-43E4-4356-BFE8-E2102CB0B505}"/>
          </ac:spMkLst>
        </pc:spChg>
        <pc:cxnChg chg="add">
          <ac:chgData name="Luka Rukavina" userId="e4c2cc5b-aac1-4c80-9436-21eb6c9467f5" providerId="ADAL" clId="{5E1CC628-A1E0-4DA9-9424-A749E012BB0F}" dt="2023-10-15T21:22:54.663" v="378" actId="26606"/>
          <ac:cxnSpMkLst>
            <pc:docMk/>
            <pc:sldMk cId="3202235425" sldId="273"/>
            <ac:cxnSpMk id="18" creationId="{4B3BCACB-5880-460B-9606-8C433A9AF99D}"/>
          </ac:cxnSpMkLst>
        </pc:cxnChg>
      </pc:sldChg>
      <pc:sldChg chg="addSp delSp modSp new mod modTransition setBg">
        <pc:chgData name="Luka Rukavina" userId="e4c2cc5b-aac1-4c80-9436-21eb6c9467f5" providerId="ADAL" clId="{5E1CC628-A1E0-4DA9-9424-A749E012BB0F}" dt="2023-10-15T21:40:00.699" v="588"/>
        <pc:sldMkLst>
          <pc:docMk/>
          <pc:sldMk cId="1575864753" sldId="274"/>
        </pc:sldMkLst>
        <pc:spChg chg="mod">
          <ac:chgData name="Luka Rukavina" userId="e4c2cc5b-aac1-4c80-9436-21eb6c9467f5" providerId="ADAL" clId="{5E1CC628-A1E0-4DA9-9424-A749E012BB0F}" dt="2023-10-15T21:36:54.299" v="533" actId="14100"/>
          <ac:spMkLst>
            <pc:docMk/>
            <pc:sldMk cId="1575864753" sldId="274"/>
            <ac:spMk id="2" creationId="{812C5B22-569E-8521-7CDC-F56A98DBE9D8}"/>
          </ac:spMkLst>
        </pc:spChg>
        <pc:spChg chg="mo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3" creationId="{66F305C3-6C8E-7ACA-1DC4-7C7F57AD5590}"/>
          </ac:spMkLst>
        </pc:spChg>
        <pc:spChg chg="add del mod">
          <ac:chgData name="Luka Rukavina" userId="e4c2cc5b-aac1-4c80-9436-21eb6c9467f5" providerId="ADAL" clId="{5E1CC628-A1E0-4DA9-9424-A749E012BB0F}" dt="2023-10-15T21:34:18.608" v="503" actId="21"/>
          <ac:spMkLst>
            <pc:docMk/>
            <pc:sldMk cId="1575864753" sldId="274"/>
            <ac:spMk id="4" creationId="{F843B41E-4E22-B480-CC00-7655A1B9AAD3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8" creationId="{E92FEB64-6EEA-4759-B4A4-BD2C1E660BA8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10" creationId="{B10BB131-AC8E-4A8E-A5D1-36260F720C3B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12" creationId="{14847E93-7DC1-4D4B-8829-B19AA7137C50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14" creationId="{5566D6E1-03A1-4D73-A4E0-35D74D568A04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16" creationId="{9F835A99-04AC-494A-A572-AFE8413CC938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18" creationId="{7B786209-1B0B-4CA9-9BDD-F7327066A84D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20" creationId="{2D2964BB-484D-45AE-AD66-D407D0629652}"/>
          </ac:spMkLst>
        </pc:spChg>
        <pc:spChg chg="add">
          <ac:chgData name="Luka Rukavina" userId="e4c2cc5b-aac1-4c80-9436-21eb6c9467f5" providerId="ADAL" clId="{5E1CC628-A1E0-4DA9-9424-A749E012BB0F}" dt="2023-10-15T21:22:59.090" v="379" actId="26606"/>
          <ac:spMkLst>
            <pc:docMk/>
            <pc:sldMk cId="1575864753" sldId="274"/>
            <ac:spMk id="22" creationId="{6691AC69-A76E-4DAB-B565-468B6B87ACF3}"/>
          </ac:spMkLst>
        </pc:spChg>
      </pc:sldChg>
      <pc:sldChg chg="addSp delSp modSp new mod modTransition setBg modClrScheme modAnim chgLayout">
        <pc:chgData name="Luka Rukavina" userId="e4c2cc5b-aac1-4c80-9436-21eb6c9467f5" providerId="ADAL" clId="{5E1CC628-A1E0-4DA9-9424-A749E012BB0F}" dt="2023-10-15T21:40:09.242" v="592"/>
        <pc:sldMkLst>
          <pc:docMk/>
          <pc:sldMk cId="2359634291" sldId="275"/>
        </pc:sldMkLst>
        <pc:spChg chg="del mod ord">
          <ac:chgData name="Luka Rukavina" userId="e4c2cc5b-aac1-4c80-9436-21eb6c9467f5" providerId="ADAL" clId="{5E1CC628-A1E0-4DA9-9424-A749E012BB0F}" dt="2023-10-15T21:23:09.426" v="381" actId="700"/>
          <ac:spMkLst>
            <pc:docMk/>
            <pc:sldMk cId="2359634291" sldId="275"/>
            <ac:spMk id="2" creationId="{AF62C667-D508-B715-ECA1-81CA587CE564}"/>
          </ac:spMkLst>
        </pc:spChg>
        <pc:spChg chg="del mod ord">
          <ac:chgData name="Luka Rukavina" userId="e4c2cc5b-aac1-4c80-9436-21eb6c9467f5" providerId="ADAL" clId="{5E1CC628-A1E0-4DA9-9424-A749E012BB0F}" dt="2023-10-15T21:23:09.426" v="381" actId="700"/>
          <ac:spMkLst>
            <pc:docMk/>
            <pc:sldMk cId="2359634291" sldId="275"/>
            <ac:spMk id="3" creationId="{6C83CDAF-2D4A-9DC9-E1C3-EAE2587F0CC6}"/>
          </ac:spMkLst>
        </pc:spChg>
        <pc:spChg chg="add mod ord">
          <ac:chgData name="Luka Rukavina" userId="e4c2cc5b-aac1-4c80-9436-21eb6c9467f5" providerId="ADAL" clId="{5E1CC628-A1E0-4DA9-9424-A749E012BB0F}" dt="2023-10-15T21:37:20.163" v="541" actId="1076"/>
          <ac:spMkLst>
            <pc:docMk/>
            <pc:sldMk cId="2359634291" sldId="275"/>
            <ac:spMk id="4" creationId="{B526BBF0-AE95-53A4-569E-D6CBB2BB9747}"/>
          </ac:spMkLst>
        </pc:spChg>
        <pc:spChg chg="add mod ord">
          <ac:chgData name="Luka Rukavina" userId="e4c2cc5b-aac1-4c80-9436-21eb6c9467f5" providerId="ADAL" clId="{5E1CC628-A1E0-4DA9-9424-A749E012BB0F}" dt="2023-10-15T21:37:26.558" v="542" actId="403"/>
          <ac:spMkLst>
            <pc:docMk/>
            <pc:sldMk cId="2359634291" sldId="275"/>
            <ac:spMk id="5" creationId="{C85F2C5D-0E29-2AC2-AE26-B7166FCA5706}"/>
          </ac:spMkLst>
        </pc:spChg>
        <pc:spChg chg="add">
          <ac:chgData name="Luka Rukavina" userId="e4c2cc5b-aac1-4c80-9436-21eb6c9467f5" providerId="ADAL" clId="{5E1CC628-A1E0-4DA9-9424-A749E012BB0F}" dt="2023-10-15T21:24:08.911" v="427" actId="26606"/>
          <ac:spMkLst>
            <pc:docMk/>
            <pc:sldMk cId="2359634291" sldId="275"/>
            <ac:spMk id="12" creationId="{407C9FC5-0C1E-42A8-97E6-F940775A0575}"/>
          </ac:spMkLst>
        </pc:spChg>
        <pc:spChg chg="add">
          <ac:chgData name="Luka Rukavina" userId="e4c2cc5b-aac1-4c80-9436-21eb6c9467f5" providerId="ADAL" clId="{5E1CC628-A1E0-4DA9-9424-A749E012BB0F}" dt="2023-10-15T21:24:08.911" v="427" actId="26606"/>
          <ac:spMkLst>
            <pc:docMk/>
            <pc:sldMk cId="2359634291" sldId="275"/>
            <ac:spMk id="14" creationId="{9EE371B4-A1D9-4EFE-8FE1-000495831EFA}"/>
          </ac:spMkLst>
        </pc:spChg>
        <pc:spChg chg="add">
          <ac:chgData name="Luka Rukavina" userId="e4c2cc5b-aac1-4c80-9436-21eb6c9467f5" providerId="ADAL" clId="{5E1CC628-A1E0-4DA9-9424-A749E012BB0F}" dt="2023-10-15T21:24:08.911" v="427" actId="26606"/>
          <ac:spMkLst>
            <pc:docMk/>
            <pc:sldMk cId="2359634291" sldId="275"/>
            <ac:spMk id="16" creationId="{2E19C174-9C7C-461E-970B-432019901562}"/>
          </ac:spMkLst>
        </pc:spChg>
        <pc:picChg chg="add mod">
          <ac:chgData name="Luka Rukavina" userId="e4c2cc5b-aac1-4c80-9436-21eb6c9467f5" providerId="ADAL" clId="{5E1CC628-A1E0-4DA9-9424-A749E012BB0F}" dt="2023-10-15T21:37:14.176" v="540" actId="1076"/>
          <ac:picMkLst>
            <pc:docMk/>
            <pc:sldMk cId="2359634291" sldId="275"/>
            <ac:picMk id="9" creationId="{CA5FE4FE-4DF1-61AF-4AB6-649624DB4F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A79006-BD06-7DD8-0442-93C669A5A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167953-C77F-0DB5-81DB-E49818367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CCD279-7E65-AF9E-4F3A-513B86EA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891C6F-C5FD-1E93-18E2-1809BB68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E3DDD3-946C-0F57-548B-6FA68DD9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16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D922E-3849-8056-E02A-2B6C9D97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F1095C9-3FC3-426B-C912-F5C1E5554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298919-C579-09D8-6C52-056EE5FE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3181C0-88F8-94BA-03B9-27A3D70C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CC719D-234C-687C-853C-4AA036A4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94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3A99BF1-FCC9-0AF1-5C04-3B64E0BF1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4BFEFD-137B-B9C5-D214-F499D871F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38EF83-980A-7917-3FDC-83EDD2CB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D1DCA1-6750-02BF-4C2E-27366854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312475-2A66-EE83-F9D6-0F1FE43E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0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5465A-8264-6B8D-12F2-48E21F3D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E0C2C4-FE00-227B-3F02-1C41E71A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6F6FDE-7003-EF37-9E45-B0285EDD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6C610A-EB0E-87B0-3BF8-0988BEE0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7B63B4-8027-17D6-927E-CED030DB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13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A56DF5-BD22-43E7-3195-A61DED87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FE36F95-8528-7095-77D0-C47B678A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AFC039-A108-1DDC-FA70-7B76B6D4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3ACAAC-768F-945A-D109-4B4CD77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8ECA8E-2B96-F6FB-CA48-4C08B88F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20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54C5C-A98A-1D1B-78B0-1101DE9C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1273F4-6B0F-9BCF-0007-8B6FC042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8227BFE-99C6-7BB0-8455-2E96F9C6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60D836-AE77-4FA7-E26E-950C4464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EA89A4-71B0-D8A8-6AD6-5462BB87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D90D45-8861-DFC9-8F0E-AB074731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77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A739A-29B5-CBA5-CD18-54344E80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33FD5F-8378-3E9C-1232-314A747A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75EB79-9BB0-73CD-6A58-F0D37DC0F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B25E01E-A4E7-CEEF-55F9-B8F353FB1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8CD6D4-B63F-468F-4F58-246EFD1E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C39C396-9203-4D42-7942-AE13B01C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6281149-6EFA-DF0E-31A7-13F58067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3C02773-3378-7CB6-DC16-29AB7BB8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872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5C70E-7D32-3717-E334-B92F25A2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280152F-BF4F-91C1-6F0D-5E6059B7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FFA1A4C-732A-EE4E-A36B-00F20666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9ECB0C3-1F1E-F959-A2DE-669DA99A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07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AF8084F-AED3-2E21-FF6A-7F8218F5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8819DAF-E7E2-80E9-A0A8-0963EF8F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06C426-6036-2FC4-D873-2616D351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DF3430-A8D3-6804-2BD2-297051F9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B95391-8065-082B-7435-A3A46BBA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245BA42-37BA-8E83-C8A2-AB7480F2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23B414-7F9C-2503-421E-CA1274A7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AABCF2-70FB-E313-19A4-3B55C5CC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DA889E0-8481-3C04-A694-CC9932BD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64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D562-7AB6-218F-E4D3-978EA79E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D8E95C8-96B9-7A83-3146-A81A7960C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DA5F3C-D150-84F6-0759-2F4AA2E0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D5889C-2DFD-F53C-2D43-1225619D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EF449B0-DCB3-6A0F-948F-C23CF937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D824FB-8F67-0016-EC44-7306050F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6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FEAA5B2-6FC8-0EE6-85C2-658D37C6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1751DF-E77F-6FB4-458D-C6A19070D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E5D4C5-5AFA-0977-8A1F-834B4C4F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999D-E315-4100-99F7-43574B89942C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201F60-0C81-F303-E690-1E98A3EC6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68B876-AB7D-0BF1-C0E7-EFEC649B6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E3F1-0154-4C97-9399-AFB055C4BA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1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5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BD7040-525D-CA3D-DD6F-3D58827FA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Did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know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these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facts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about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ties</a:t>
            </a:r>
            <a:r>
              <a:rPr lang="hr-HR" sz="5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187E56-3028-96AF-3B9B-E6B864484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hr-HR" err="1"/>
              <a:t>Made</a:t>
            </a:r>
            <a:r>
              <a:rPr lang="hr-HR"/>
              <a:t> </a:t>
            </a:r>
            <a:r>
              <a:rPr lang="hr-HR" err="1"/>
              <a:t>by</a:t>
            </a:r>
            <a:r>
              <a:rPr lang="hr-HR"/>
              <a:t>: Luka Rukavina, Roko Banovac, Matej Perišić, Petar </a:t>
            </a:r>
            <a:r>
              <a:rPr lang="hr-HR" err="1"/>
              <a:t>Aladić</a:t>
            </a:r>
            <a:r>
              <a:rPr lang="hr-HR"/>
              <a:t> &amp; Domagoj Jelčić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71BADF-3F3E-53C1-5B3F-5CC8FA6A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hr-H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8.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Early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Tie-Tying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Manuals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(1818) </a:t>
            </a:r>
            <a:endParaRPr lang="hr-HR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7F67A6-FCD6-B4D1-72C3-6BA59F70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1818, "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Neckclothitania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earliest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tie-tying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reflecting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tie-tying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r-H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54CDC339-1E40-003E-19B4-9E85BE6A60ED}"/>
              </a:ext>
            </a:extLst>
          </p:cNvPr>
          <p:cNvSpPr/>
          <p:nvPr/>
        </p:nvSpPr>
        <p:spPr>
          <a:xfrm>
            <a:off x="838199" y="4643949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1E9F9B95-6254-7AC3-284C-9287176E6A43}"/>
              </a:ext>
            </a:extLst>
          </p:cNvPr>
          <p:cNvSpPr/>
          <p:nvPr/>
        </p:nvSpPr>
        <p:spPr>
          <a:xfrm>
            <a:off x="7830012" y="579621"/>
            <a:ext cx="3685232" cy="35339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1598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309E0C-87E9-C3DE-05BA-39B31808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White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Swedish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Culture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E76256-1A8D-8B27-3DB1-3E3FF16D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Wearing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white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signifies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mourning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respect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Swedish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culture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primarily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funerals</a:t>
            </a:r>
            <a:endParaRPr lang="hr-H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314C7563-5805-28B7-4955-9F7AF9B57584}"/>
              </a:ext>
            </a:extLst>
          </p:cNvPr>
          <p:cNvSpPr/>
          <p:nvPr/>
        </p:nvSpPr>
        <p:spPr>
          <a:xfrm>
            <a:off x="8758363" y="4803935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628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550FF3-027C-E55C-06F0-C850E40C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IKEA's No-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Dress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Code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958997-545A-6F7F-0944-0030D06AC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IKEA's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no-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attire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38FE7043-F7FF-39D5-70EE-9F3D985D2DDD}"/>
              </a:ext>
            </a:extLst>
          </p:cNvPr>
          <p:cNvSpPr/>
          <p:nvPr/>
        </p:nvSpPr>
        <p:spPr>
          <a:xfrm>
            <a:off x="8691879" y="456295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28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CB6EA0-E304-D2FA-1B2F-3221EC35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 fontScale="90000"/>
          </a:bodyPr>
          <a:lstStyle/>
          <a:p>
            <a:r>
              <a:rPr lang="hr-HR" sz="41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11.</a:t>
            </a:r>
            <a:r>
              <a:rPr lang="hr-HR" sz="4100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4100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hr-HR" sz="4100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4100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Unusual</a:t>
            </a:r>
            <a:r>
              <a:rPr lang="hr-HR" sz="4100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4100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Choking</a:t>
            </a:r>
            <a:r>
              <a:rPr lang="hr-HR" sz="4100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Incident (2008) </a:t>
            </a:r>
            <a:endParaRPr lang="hr-HR" sz="41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8D7720-0B44-32B6-14F9-B3DFE676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2008 incident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tie-related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F5AF5F9B-1BD5-3C5F-1E9F-74585CF5FB5E}"/>
              </a:ext>
            </a:extLst>
          </p:cNvPr>
          <p:cNvSpPr/>
          <p:nvPr/>
        </p:nvSpPr>
        <p:spPr>
          <a:xfrm>
            <a:off x="838199" y="4647698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9975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D21BB1-AC3B-FDD6-DC0D-B655765A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Designs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Evolution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- Pukovnija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986032-B53B-D0CC-B966-AA321482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"Pukovnija"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exemplifies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6D6BCFFE-F12D-CF85-0692-2EF5E86B4A39}"/>
              </a:ext>
            </a:extLst>
          </p:cNvPr>
          <p:cNvSpPr/>
          <p:nvPr/>
        </p:nvSpPr>
        <p:spPr>
          <a:xfrm>
            <a:off x="8691879" y="456295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0946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778ADE-D092-1630-2646-C215C1D7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13.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Tie's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Historical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Presence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9FC3AC-1E41-4BAA-12A8-8C53C66D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Trojan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(113 AD) -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tie's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Trojan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dating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113 AD.</a:t>
            </a:r>
            <a:endParaRPr lang="hr-HR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06FDAC9A-6B2E-D94C-EE6B-695CC010BC56}"/>
              </a:ext>
            </a:extLst>
          </p:cNvPr>
          <p:cNvSpPr/>
          <p:nvPr/>
        </p:nvSpPr>
        <p:spPr>
          <a:xfrm>
            <a:off x="8620032" y="4894763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358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CC5088-4C80-373B-D45B-FE3D5889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14.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Bowtie's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Origin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(1904)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7CB791-B910-7E0E-14C6-5674A15C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bowtie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"Leptir-Mašna,"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 "Cio-Cio-San"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1904.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FEC3B4CE-A6F6-373B-38FB-522510F1B038}"/>
              </a:ext>
            </a:extLst>
          </p:cNvPr>
          <p:cNvSpPr/>
          <p:nvPr/>
        </p:nvSpPr>
        <p:spPr>
          <a:xfrm>
            <a:off x="8758363" y="4946460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FD585423-5FB1-B5EC-0A12-115AB9D915F7}"/>
              </a:ext>
            </a:extLst>
          </p:cNvPr>
          <p:cNvSpPr/>
          <p:nvPr/>
        </p:nvSpPr>
        <p:spPr>
          <a:xfrm>
            <a:off x="5311669" y="3345461"/>
            <a:ext cx="3060000" cy="30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67150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86F295-F500-959F-0D7C-2CB5493D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15.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Origin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of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'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Cravat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'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39E930-86F1-1D05-85E3-66B4601F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word for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cravate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,"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originates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Croatian word "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croat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,"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highlighting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Croatian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soldiers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17th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D5A744AC-E19C-E503-BE87-8513D7817DE4}"/>
              </a:ext>
            </a:extLst>
          </p:cNvPr>
          <p:cNvSpPr/>
          <p:nvPr/>
        </p:nvSpPr>
        <p:spPr>
          <a:xfrm>
            <a:off x="8691879" y="319088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7C34507E-8BA3-8EC8-E3D4-E81A87623234}"/>
              </a:ext>
            </a:extLst>
          </p:cNvPr>
          <p:cNvSpPr/>
          <p:nvPr/>
        </p:nvSpPr>
        <p:spPr>
          <a:xfrm>
            <a:off x="8852918" y="3775158"/>
            <a:ext cx="3060000" cy="30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5476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E56DD1-D135-B586-716F-37F815F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16.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Innovations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Production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(1920s) </a:t>
            </a:r>
            <a:endParaRPr lang="hr-HR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0B40B9-620B-461E-FE29-C60FC8EE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Langsdorf's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1920s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aesthetics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B8774105-422C-2B9A-380A-9E55973724A0}"/>
              </a:ext>
            </a:extLst>
          </p:cNvPr>
          <p:cNvSpPr/>
          <p:nvPr/>
        </p:nvSpPr>
        <p:spPr>
          <a:xfrm>
            <a:off x="838199" y="4643949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3542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2C5B22-569E-8521-7CDC-F56A98DB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690722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17.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Economic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Impact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of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Industry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F305C3-6C8E-7ACA-1DC4-7C7F57AD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economically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USD,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world's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220,000 USD.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647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42C0129-0ED7-CE1A-3322-1D481D15AE68}"/>
              </a:ext>
            </a:extLst>
          </p:cNvPr>
          <p:cNvSpPr/>
          <p:nvPr/>
        </p:nvSpPr>
        <p:spPr>
          <a:xfrm>
            <a:off x="363728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8329E5E8-DD4B-6400-0B9D-DF2B5AFE91D3}"/>
              </a:ext>
            </a:extLst>
          </p:cNvPr>
          <p:cNvSpPr/>
          <p:nvPr/>
        </p:nvSpPr>
        <p:spPr>
          <a:xfrm>
            <a:off x="537600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F6FB8026-B7A1-9EF0-14F3-72074734F5F9}"/>
              </a:ext>
            </a:extLst>
          </p:cNvPr>
          <p:cNvSpPr/>
          <p:nvPr/>
        </p:nvSpPr>
        <p:spPr>
          <a:xfrm>
            <a:off x="711472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1F605C7E-594C-5603-093E-03188DD7ED54}"/>
              </a:ext>
            </a:extLst>
          </p:cNvPr>
          <p:cNvSpPr/>
          <p:nvPr/>
        </p:nvSpPr>
        <p:spPr>
          <a:xfrm>
            <a:off x="189856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F82D1C2E-B652-295C-1308-C7EAA95A6F32}"/>
              </a:ext>
            </a:extLst>
          </p:cNvPr>
          <p:cNvSpPr/>
          <p:nvPr/>
        </p:nvSpPr>
        <p:spPr>
          <a:xfrm>
            <a:off x="15984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A8E365D3-7245-7172-B2B6-734E8D27F890}"/>
              </a:ext>
            </a:extLst>
          </p:cNvPr>
          <p:cNvSpPr/>
          <p:nvPr/>
        </p:nvSpPr>
        <p:spPr>
          <a:xfrm>
            <a:off x="885344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E2FCCA2A-2692-DE9E-5AC2-CFFEAD53D1C5}"/>
              </a:ext>
            </a:extLst>
          </p:cNvPr>
          <p:cNvSpPr/>
          <p:nvPr/>
        </p:nvSpPr>
        <p:spPr>
          <a:xfrm>
            <a:off x="10592160" y="46736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id="{D23D4651-F805-AE01-0662-737848FCE04D}"/>
              </a:ext>
            </a:extLst>
          </p:cNvPr>
          <p:cNvSpPr/>
          <p:nvPr/>
        </p:nvSpPr>
        <p:spPr>
          <a:xfrm>
            <a:off x="15984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id="{494D4ED5-2474-38EE-CFDD-F81E70EDB46F}"/>
              </a:ext>
            </a:extLst>
          </p:cNvPr>
          <p:cNvSpPr/>
          <p:nvPr/>
        </p:nvSpPr>
        <p:spPr>
          <a:xfrm>
            <a:off x="189856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6B6FA95B-D8B3-0A78-A839-EB7EC1C1DEA7}"/>
              </a:ext>
            </a:extLst>
          </p:cNvPr>
          <p:cNvSpPr/>
          <p:nvPr/>
        </p:nvSpPr>
        <p:spPr>
          <a:xfrm>
            <a:off x="363728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C6016FF8-9DDE-BBB2-24E2-53D0F66FE039}"/>
              </a:ext>
            </a:extLst>
          </p:cNvPr>
          <p:cNvSpPr/>
          <p:nvPr/>
        </p:nvSpPr>
        <p:spPr>
          <a:xfrm>
            <a:off x="537600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0" name="Pravokutnik: zaobljeni kutovi 29">
            <a:extLst>
              <a:ext uri="{FF2B5EF4-FFF2-40B4-BE49-F238E27FC236}">
                <a16:creationId xmlns:a16="http://schemas.microsoft.com/office/drawing/2014/main" id="{EEFCD93D-653B-228C-10F9-0A26438A968C}"/>
              </a:ext>
            </a:extLst>
          </p:cNvPr>
          <p:cNvSpPr/>
          <p:nvPr/>
        </p:nvSpPr>
        <p:spPr>
          <a:xfrm>
            <a:off x="711472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1" name="Pravokutnik: zaobljeni kutovi 30">
            <a:extLst>
              <a:ext uri="{FF2B5EF4-FFF2-40B4-BE49-F238E27FC236}">
                <a16:creationId xmlns:a16="http://schemas.microsoft.com/office/drawing/2014/main" id="{436F68C4-35ED-02F4-9ABF-D8EB807DF53A}"/>
              </a:ext>
            </a:extLst>
          </p:cNvPr>
          <p:cNvSpPr/>
          <p:nvPr/>
        </p:nvSpPr>
        <p:spPr>
          <a:xfrm>
            <a:off x="885344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2" name="Pravokutnik: zaobljeni kutovi 31">
            <a:extLst>
              <a:ext uri="{FF2B5EF4-FFF2-40B4-BE49-F238E27FC236}">
                <a16:creationId xmlns:a16="http://schemas.microsoft.com/office/drawing/2014/main" id="{D269E6EA-1C58-5405-76B8-191955908494}"/>
              </a:ext>
            </a:extLst>
          </p:cNvPr>
          <p:cNvSpPr/>
          <p:nvPr/>
        </p:nvSpPr>
        <p:spPr>
          <a:xfrm>
            <a:off x="10592160" y="270900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3" name="Pravokutnik: zaobljeni kutovi 32">
            <a:extLst>
              <a:ext uri="{FF2B5EF4-FFF2-40B4-BE49-F238E27FC236}">
                <a16:creationId xmlns:a16="http://schemas.microsoft.com/office/drawing/2014/main" id="{B051D264-31BE-F13C-70AA-E01C3F2B3D0A}"/>
              </a:ext>
            </a:extLst>
          </p:cNvPr>
          <p:cNvSpPr/>
          <p:nvPr/>
        </p:nvSpPr>
        <p:spPr>
          <a:xfrm>
            <a:off x="3635920" y="495064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4" name="Pravokutnik: zaobljeni kutovi 33">
            <a:extLst>
              <a:ext uri="{FF2B5EF4-FFF2-40B4-BE49-F238E27FC236}">
                <a16:creationId xmlns:a16="http://schemas.microsoft.com/office/drawing/2014/main" id="{24D3C3B6-04EB-93F9-DF12-AC509E769F29}"/>
              </a:ext>
            </a:extLst>
          </p:cNvPr>
          <p:cNvSpPr/>
          <p:nvPr/>
        </p:nvSpPr>
        <p:spPr>
          <a:xfrm>
            <a:off x="5376000" y="495064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5" name="Pravokutnik: zaobljeni kutovi 34">
            <a:extLst>
              <a:ext uri="{FF2B5EF4-FFF2-40B4-BE49-F238E27FC236}">
                <a16:creationId xmlns:a16="http://schemas.microsoft.com/office/drawing/2014/main" id="{23933911-CCE7-791D-60A0-6E6B492A37FE}"/>
              </a:ext>
            </a:extLst>
          </p:cNvPr>
          <p:cNvSpPr/>
          <p:nvPr/>
        </p:nvSpPr>
        <p:spPr>
          <a:xfrm>
            <a:off x="7114720" y="4950640"/>
            <a:ext cx="1440000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endParaRPr lang="hr-HR" sz="4800" b="1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24734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526BBF0-AE95-53A4-569E-D6CBB2BB9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745" y="3429000"/>
            <a:ext cx="9835638" cy="1885199"/>
          </a:xfrm>
        </p:spPr>
        <p:txBody>
          <a:bodyPr anchor="ctr">
            <a:normAutofit/>
          </a:bodyPr>
          <a:lstStyle/>
          <a:p>
            <a:pPr algn="l"/>
            <a:r>
              <a:rPr lang="hr-HR" sz="51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Thank</a:t>
            </a:r>
            <a:r>
              <a:rPr lang="hr-HR" sz="51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1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</a:t>
            </a:r>
            <a:r>
              <a:rPr lang="hr-HR" sz="51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for </a:t>
            </a:r>
            <a:r>
              <a:rPr lang="hr-HR" sz="51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</a:t>
            </a:r>
            <a:r>
              <a:rPr lang="hr-HR" sz="51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sz="51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attention</a:t>
            </a:r>
            <a:endParaRPr lang="hr-HR" sz="51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C85F2C5D-0E29-2AC2-AE26-B7166FCA5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496" y="4522248"/>
            <a:ext cx="4649588" cy="1885199"/>
          </a:xfrm>
        </p:spPr>
        <p:txBody>
          <a:bodyPr anchor="ctr">
            <a:normAutofit/>
          </a:bodyPr>
          <a:lstStyle/>
          <a:p>
            <a:r>
              <a:rPr lang="hr-HR" sz="2800" dirty="0" err="1"/>
              <a:t>Have</a:t>
            </a:r>
            <a:r>
              <a:rPr lang="hr-HR" sz="2800" dirty="0"/>
              <a:t> a </a:t>
            </a:r>
            <a:r>
              <a:rPr lang="hr-HR" sz="2800" dirty="0" err="1"/>
              <a:t>great</a:t>
            </a:r>
            <a:r>
              <a:rPr lang="hr-HR" sz="2800" dirty="0"/>
              <a:t> </a:t>
            </a:r>
            <a:r>
              <a:rPr lang="hr-HR" sz="2800" dirty="0" err="1"/>
              <a:t>day</a:t>
            </a:r>
            <a:r>
              <a:rPr lang="hr-HR" sz="2800" dirty="0"/>
              <a:t>!</a:t>
            </a:r>
          </a:p>
        </p:txBody>
      </p:sp>
      <p:pic>
        <p:nvPicPr>
          <p:cNvPr id="9" name="Graphic 8" descr="Grinning Face with No Fill">
            <a:extLst>
              <a:ext uri="{FF2B5EF4-FFF2-40B4-BE49-F238E27FC236}">
                <a16:creationId xmlns:a16="http://schemas.microsoft.com/office/drawing/2014/main" id="{CA5FE4FE-4DF1-61AF-4AB6-649624DB4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57" y="678145"/>
            <a:ext cx="3287267" cy="3287267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3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627D05-B6BB-B026-2F4A-BC0FD583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4174092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600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Million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People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Wear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Daily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B44E86-6ED5-379B-A58F-2A906039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underscoring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094377CD-8ADB-0A52-653B-FEBFC7981D46}"/>
              </a:ext>
            </a:extLst>
          </p:cNvPr>
          <p:cNvSpPr/>
          <p:nvPr/>
        </p:nvSpPr>
        <p:spPr>
          <a:xfrm>
            <a:off x="8846709" y="4894763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F34AE7AA-50AE-43AF-8A9C-58E7CFE490B1}"/>
              </a:ext>
            </a:extLst>
          </p:cNvPr>
          <p:cNvSpPr/>
          <p:nvPr/>
        </p:nvSpPr>
        <p:spPr>
          <a:xfrm>
            <a:off x="5315616" y="3434042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3915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1D6858-880C-CE28-D11B-0622949A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Modern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Invention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(1926)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1FB0D7-7AF0-4222-4EB0-512FFBF6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 1926,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"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Resilio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,"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men's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62BD082C-2701-6D54-3D69-619FE7DFFC11}"/>
              </a:ext>
            </a:extLst>
          </p:cNvPr>
          <p:cNvSpPr/>
          <p:nvPr/>
        </p:nvSpPr>
        <p:spPr>
          <a:xfrm>
            <a:off x="8691879" y="319088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825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871887-6421-8F3D-AD65-4EB8BDEA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Honoré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de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Balzac's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Impact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(1827)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5" name="Arc 3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3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04E8A9-579B-7297-192C-D7D30A6B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1827,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Honoré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Balzac's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"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Art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Wearing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highlighted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tie's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aesthetic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importance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fashion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role.</a:t>
            </a:r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25BB3C66-7FDB-8CD4-E954-177DADAB894F}"/>
              </a:ext>
            </a:extLst>
          </p:cNvPr>
          <p:cNvSpPr/>
          <p:nvPr/>
        </p:nvSpPr>
        <p:spPr>
          <a:xfrm>
            <a:off x="9040891" y="4894763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3A339A66-7ECB-4B5B-39CC-EEFD3DF53310}"/>
              </a:ext>
            </a:extLst>
          </p:cNvPr>
          <p:cNvSpPr/>
          <p:nvPr/>
        </p:nvSpPr>
        <p:spPr>
          <a:xfrm>
            <a:off x="5432917" y="3531567"/>
            <a:ext cx="3060000" cy="30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3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C5A11F-C958-0DDF-E44E-197C6D3C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French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Revolution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</a:t>
            </a:r>
            <a:r>
              <a:rPr lang="hr-HR" b="1" kern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Colors</a:t>
            </a:r>
            <a:endParaRPr lang="hr-HR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4B765C-AAAD-BF84-04DB-858C16AD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symbolized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585E3A9A-E393-470F-4752-A8F85F209B2D}"/>
              </a:ext>
            </a:extLst>
          </p:cNvPr>
          <p:cNvSpPr/>
          <p:nvPr/>
        </p:nvSpPr>
        <p:spPr>
          <a:xfrm>
            <a:off x="838199" y="4634074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248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0BA50A-D3B1-D3DF-7DE5-38F88F1E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Pratt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Knot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(1989)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98017F-E628-2CAA-9D65-9AA25608E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1989,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Pratt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knot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-to-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knot</a:t>
            </a:r>
            <a:r>
              <a:rPr lang="hr-H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46AD1AAB-B616-5964-158F-BF30F80A9F5E}"/>
              </a:ext>
            </a:extLst>
          </p:cNvPr>
          <p:cNvSpPr/>
          <p:nvPr/>
        </p:nvSpPr>
        <p:spPr>
          <a:xfrm>
            <a:off x="8971915" y="456295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3D87BE6E-DB2B-8EEE-C73D-69EE56AE74B8}"/>
              </a:ext>
            </a:extLst>
          </p:cNvPr>
          <p:cNvSpPr/>
          <p:nvPr/>
        </p:nvSpPr>
        <p:spPr>
          <a:xfrm>
            <a:off x="5740364" y="3638456"/>
            <a:ext cx="3060000" cy="30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320809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012E94-54DE-6317-9390-C6AD63F7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6.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Birth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of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Club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(1880)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830AB7-D318-9F7A-A293-AE40E2C8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Club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1880 at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Exeter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Oxford,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iconic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DDCFD01C-4F52-83CC-33D5-58F079477001}"/>
              </a:ext>
            </a:extLst>
          </p:cNvPr>
          <p:cNvSpPr/>
          <p:nvPr/>
        </p:nvSpPr>
        <p:spPr>
          <a:xfrm>
            <a:off x="8822687" y="4938785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4EC20E4F-7566-DBC4-1C55-2EFACE3DFF73}"/>
              </a:ext>
            </a:extLst>
          </p:cNvPr>
          <p:cNvSpPr/>
          <p:nvPr/>
        </p:nvSpPr>
        <p:spPr>
          <a:xfrm>
            <a:off x="5466813" y="3404947"/>
            <a:ext cx="3060000" cy="30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8454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1BA493-93CA-911D-C427-5CF70FFB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646253" cy="4064628"/>
          </a:xfrm>
        </p:spPr>
        <p:txBody>
          <a:bodyPr>
            <a:normAutofit/>
          </a:bodyPr>
          <a:lstStyle/>
          <a:p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7.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Medical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Regulations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hr-HR" b="1" kern="0" dirty="0" err="1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Ties</a:t>
            </a:r>
            <a:r>
              <a:rPr lang="hr-HR" b="1" kern="0" dirty="0">
                <a:solidFill>
                  <a:srgbClr val="FFFFFF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(2007) </a:t>
            </a:r>
            <a:endParaRPr lang="hr-HR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3C9678-F9CE-A2D3-2F87-C70961690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2007, British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banned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wearing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hr-HR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24330D76-1029-3B46-DF5A-3BAF9FB74772}"/>
              </a:ext>
            </a:extLst>
          </p:cNvPr>
          <p:cNvSpPr/>
          <p:nvPr/>
        </p:nvSpPr>
        <p:spPr>
          <a:xfrm>
            <a:off x="8620032" y="4919331"/>
            <a:ext cx="2661920" cy="15428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hr-HR" sz="3600" b="1" dirty="0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3600" b="1" dirty="0" err="1">
                <a:solidFill>
                  <a:srgbClr val="8C8C8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hr-HR" sz="3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hr-HR" sz="36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585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Narančast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BED9A1E6E58488BBE345A589B0246" ma:contentTypeVersion="16" ma:contentTypeDescription="Create a new document." ma:contentTypeScope="" ma:versionID="e1188f1eab90e63b86f78296d723eb8e">
  <xsd:schema xmlns:xsd="http://www.w3.org/2001/XMLSchema" xmlns:xs="http://www.w3.org/2001/XMLSchema" xmlns:p="http://schemas.microsoft.com/office/2006/metadata/properties" xmlns:ns3="cdfb5ae7-1e93-4793-93cb-9df9c1620784" xmlns:ns4="f2f453ea-569b-4d58-ae6d-93ce98c7ab3e" targetNamespace="http://schemas.microsoft.com/office/2006/metadata/properties" ma:root="true" ma:fieldsID="4109a9aabc98b8b5346a1bf9fcb690d6" ns3:_="" ns4:_="">
    <xsd:import namespace="cdfb5ae7-1e93-4793-93cb-9df9c1620784"/>
    <xsd:import namespace="f2f453ea-569b-4d58-ae6d-93ce98c7ab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b5ae7-1e93-4793-93cb-9df9c1620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453ea-569b-4d58-ae6d-93ce98c7a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fb5ae7-1e93-4793-93cb-9df9c1620784" xsi:nil="true"/>
  </documentManagement>
</p:properties>
</file>

<file path=customXml/itemProps1.xml><?xml version="1.0" encoding="utf-8"?>
<ds:datastoreItem xmlns:ds="http://schemas.openxmlformats.org/officeDocument/2006/customXml" ds:itemID="{5DF12428-67A5-4A3A-8A53-5FB331A3A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b5ae7-1e93-4793-93cb-9df9c1620784"/>
    <ds:schemaRef ds:uri="f2f453ea-569b-4d58-ae6d-93ce98c7ab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2D83A3-A995-4D9F-9CF2-CAEEA6B49F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9E68F4-5194-4EA6-9E32-07E20B52535C}">
  <ds:schemaRefs>
    <ds:schemaRef ds:uri="http://purl.org/dc/elements/1.1/"/>
    <ds:schemaRef ds:uri="http://www.w3.org/XML/1998/namespace"/>
    <ds:schemaRef ds:uri="http://schemas.microsoft.com/office/2006/metadata/properties"/>
    <ds:schemaRef ds:uri="cdfb5ae7-1e93-4793-93cb-9df9c162078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2f453ea-569b-4d58-ae6d-93ce98c7ab3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563</Words>
  <Application>Microsoft Office PowerPoint</Application>
  <PresentationFormat>Široki zaslon</PresentationFormat>
  <Paragraphs>73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ADLaM Display</vt:lpstr>
      <vt:lpstr>Arial</vt:lpstr>
      <vt:lpstr>Calibri</vt:lpstr>
      <vt:lpstr>Calibri Light</vt:lpstr>
      <vt:lpstr>Tema sustava Office</vt:lpstr>
      <vt:lpstr>Did you know these facts about ties?</vt:lpstr>
      <vt:lpstr>PowerPoint prezentacija</vt:lpstr>
      <vt:lpstr>1. 600 Million People Wear Ties Daily </vt:lpstr>
      <vt:lpstr>2. Modern Tie Invention (1926) </vt:lpstr>
      <vt:lpstr>3. Honoré de Balzac's Impact (1827) </vt:lpstr>
      <vt:lpstr>4. French Revolution Tie Colors</vt:lpstr>
      <vt:lpstr>5. Pratt Knot (1989)</vt:lpstr>
      <vt:lpstr>6. Birth of Club Ties (1880) </vt:lpstr>
      <vt:lpstr>7. Medical Regulations and Ties (2007) </vt:lpstr>
      <vt:lpstr>8. Early Tie-Tying Manuals (1818) </vt:lpstr>
      <vt:lpstr>9. White Ties in Swedish Culture </vt:lpstr>
      <vt:lpstr>10.IKEA's No-Tie Dress Code </vt:lpstr>
      <vt:lpstr>11. The Unusual Choking Incident (2008) </vt:lpstr>
      <vt:lpstr>12. Tie Designs Evolution - Pukovnija</vt:lpstr>
      <vt:lpstr>13. Tie's Historical Presence </vt:lpstr>
      <vt:lpstr>14. Bowtie's Origin (1904) </vt:lpstr>
      <vt:lpstr>15. Origin of 'Cravat' </vt:lpstr>
      <vt:lpstr>16. Innovations in Tie Production (1920s) </vt:lpstr>
      <vt:lpstr>17. Economic Impact of Tie Industry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Luka Rukavina</dc:creator>
  <cp:lastModifiedBy>Luka Rukavina</cp:lastModifiedBy>
  <cp:revision>1</cp:revision>
  <dcterms:created xsi:type="dcterms:W3CDTF">2023-10-15T21:02:59Z</dcterms:created>
  <dcterms:modified xsi:type="dcterms:W3CDTF">2023-10-15T21:53:09Z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0x010100CDBBED9A1E6E58488BBE345A589B0246</vt:lpwstr>
  </property>
</Properties>
</file>