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5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6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4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5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17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18C9D-54E1-6C3E-3664-5BA6443A8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UNIOR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7C06F3-6351-2183-14F7-0173BDC3A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Izradio: Bruno Tomić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973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410A37-CAFE-BE1E-71EC-06BC7CEA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415A77-97EC-66D5-590D-026CFB64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181" y="2080728"/>
            <a:ext cx="9490958" cy="426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/>
              <a:t>              </a:t>
            </a:r>
          </a:p>
          <a:p>
            <a:pPr marL="0" indent="0">
              <a:buNone/>
            </a:pPr>
            <a:endParaRPr lang="hr-HR" sz="3600" b="1" dirty="0"/>
          </a:p>
          <a:p>
            <a:pPr marL="0" indent="0">
              <a:buNone/>
            </a:pPr>
            <a:endParaRPr lang="hr-HR" sz="3600" b="1" dirty="0"/>
          </a:p>
          <a:p>
            <a:pPr marL="0" indent="0">
              <a:buNone/>
            </a:pPr>
            <a:endParaRPr lang="hr-HR" sz="3600" b="1" dirty="0"/>
          </a:p>
          <a:p>
            <a:pPr marL="0" indent="0" algn="ctr">
              <a:buNone/>
            </a:pPr>
            <a:r>
              <a:rPr lang="hr-HR" sz="3600" b="1" dirty="0"/>
              <a:t>        HVALA NA PAŽNJI</a:t>
            </a:r>
            <a:endParaRPr lang="sr-Latn-RS" sz="36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CD9413-41E4-4E57-ACC3-5284EB27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398475"/>
            <a:ext cx="9329167" cy="49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05684-5646-E3CE-EF2B-9AEBCF00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Unior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60B0EB-624E-7505-4357-5071CC7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492398"/>
            <a:ext cx="7796540" cy="3997828"/>
          </a:xfrm>
        </p:spPr>
        <p:txBody>
          <a:bodyPr/>
          <a:lstStyle/>
          <a:p>
            <a:r>
              <a:rPr lang="hr-HR" dirty="0"/>
              <a:t>Tvrtka je među vodećim svjetskim predstavnicima metaloprerađivačke industrije.</a:t>
            </a:r>
          </a:p>
          <a:p>
            <a:r>
              <a:rPr lang="hr-HR" dirty="0"/>
              <a:t>Tvrtka razvija svoj uspjeh izvrsnim proizvodnim segmentima (ručni alati, dijelovi za kovanje i </a:t>
            </a:r>
            <a:r>
              <a:rPr lang="hr-HR" dirty="0" err="1"/>
              <a:t>sinteriranje</a:t>
            </a:r>
            <a:r>
              <a:rPr lang="hr-HR" dirty="0"/>
              <a:t> i specijalni strojevi) koji tvrtki pružaju uravnotežen portfelj </a:t>
            </a:r>
            <a:r>
              <a:rPr lang="hr-HR"/>
              <a:t>aktivnosti.</a:t>
            </a: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E356620-373B-B3AA-3C7E-CEC7FEDC8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55" y="4334541"/>
            <a:ext cx="4762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FA875-65BE-9512-CEED-8FEC88E4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Više o </a:t>
            </a:r>
            <a:r>
              <a:rPr lang="hr-HR" dirty="0" err="1"/>
              <a:t>Unioru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4BA6A8-D08C-B802-B869-E1B4670E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err="1"/>
              <a:t>Unior</a:t>
            </a:r>
            <a:r>
              <a:rPr lang="hr-HR" dirty="0"/>
              <a:t> program ručnih alata godišnje proizvede više od 10 milijuna komada alata i lima, nasljednik je bogate kovačke tradicije na Pohorju u sjeveroistočnoj Sloveniji.</a:t>
            </a:r>
          </a:p>
          <a:p>
            <a:r>
              <a:rPr lang="hr-HR" dirty="0"/>
              <a:t> Nastali su na području Pohorja, korišteni su za proizvodnju poljoprivrednih i zanatskih alata, a radovi se odnose na četiri željezare na ovom području, a prva tvornica kovanih alata osnovana je početkom 20. stoljeća, 1919. godine. Inženjeri Mirko </a:t>
            </a:r>
            <a:r>
              <a:rPr lang="hr-HR" dirty="0" err="1"/>
              <a:t>Bremec</a:t>
            </a:r>
            <a:r>
              <a:rPr lang="hr-HR" dirty="0"/>
              <a:t> i Walter Mach osnovali su Željeznu-industrijsku tvrtku </a:t>
            </a:r>
            <a:r>
              <a:rPr lang="hr-HR" dirty="0" err="1"/>
              <a:t>Styria</a:t>
            </a:r>
            <a:r>
              <a:rPr lang="hr-HR" dirty="0"/>
              <a:t> u </a:t>
            </a:r>
            <a:r>
              <a:rPr lang="hr-HR" dirty="0" err="1"/>
              <a:t>Zrečama</a:t>
            </a:r>
            <a:r>
              <a:rPr lang="hr-HR" dirty="0"/>
              <a:t>, gdje tvrtka </a:t>
            </a:r>
            <a:r>
              <a:rPr lang="hr-HR" dirty="0" err="1"/>
              <a:t>Unior</a:t>
            </a:r>
            <a:r>
              <a:rPr lang="hr-HR" dirty="0"/>
              <a:t> i danas ima svoje poslovne prostore, koja je tada bila moderna tvornica i proizvodila alate za uzgoj, rudarstvo i obrt, a kovanje je pretvoreno u mehaničku kovačnicu. </a:t>
            </a:r>
          </a:p>
          <a:p>
            <a:r>
              <a:rPr lang="hr-HR" dirty="0"/>
              <a:t>Nakon 2. svjetskog rata kovačnica je obnovljena, a 1947. godine, nakon obnove i završetka gradnje, kovačnica je preimenovana u Tvornicu kovanog alata </a:t>
            </a:r>
            <a:r>
              <a:rPr lang="hr-HR" dirty="0" err="1"/>
              <a:t>Zreče</a:t>
            </a:r>
            <a:r>
              <a:rPr lang="hr-HR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67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87F3D4-0C41-7E88-9FA0-88700587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Tvornica u Vinkovcima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C38878E-D154-F292-A6C5-1A2C79B50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69" y="1684336"/>
            <a:ext cx="2367077" cy="5067300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DE8886EF-5272-11C8-BCCB-18FD37F4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37" y="1675999"/>
            <a:ext cx="2444325" cy="523266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6265D53A-1D8E-5754-1F7D-6BABD4446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99" y="1625333"/>
            <a:ext cx="2394640" cy="51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02745-AE50-51F3-44E1-9E329437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FB0112-A6FB-6DD5-1EBF-D9D6D1A2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2206897"/>
            <a:ext cx="7796540" cy="399782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Kroz stoljeće tvornica se razvila uglavnom ulaganjem u proizvodnju ručnih alata. Pretežito orijentirana na razvoj univerzalnih alata, tvornica je 1974. preimenovana; postala je poznata kao </a:t>
            </a:r>
            <a:r>
              <a:rPr lang="hr-HR" dirty="0" err="1"/>
              <a:t>Unior</a:t>
            </a:r>
            <a:r>
              <a:rPr lang="hr-HR" dirty="0"/>
              <a:t>, Tvornica kovanog alata </a:t>
            </a:r>
            <a:r>
              <a:rPr lang="hr-HR" dirty="0" err="1"/>
              <a:t>Zreče</a:t>
            </a:r>
            <a:r>
              <a:rPr lang="hr-HR" dirty="0"/>
              <a:t>. Tijekom sljedećih desetljeća </a:t>
            </a:r>
            <a:r>
              <a:rPr lang="hr-HR" dirty="0" err="1"/>
              <a:t>Unior</a:t>
            </a:r>
            <a:r>
              <a:rPr lang="hr-HR" dirty="0"/>
              <a:t> je osnovao široku mrežu prodaje i distribucije širom svijeta.
</a:t>
            </a:r>
            <a:r>
              <a:rPr lang="hr-HR" dirty="0" err="1"/>
              <a:t>Unior</a:t>
            </a:r>
            <a:r>
              <a:rPr lang="hr-HR" dirty="0"/>
              <a:t> je počeo raditi u 21. stoljeću ispunjavajući brojne zahtjevne standarde kvalitete i standarde za upravljanje okolišem. Tvrtka je već suvlasnik tvornice čelika u </a:t>
            </a:r>
            <a:r>
              <a:rPr lang="hr-HR" dirty="0" err="1"/>
              <a:t>Štoru</a:t>
            </a:r>
            <a:r>
              <a:rPr lang="hr-HR" dirty="0"/>
              <a:t> i kroz vlastita poduzeća ušla na Američko, Australsko, Rusko i Kinesko tržište. </a:t>
            </a:r>
            <a:r>
              <a:rPr lang="hr-HR" dirty="0" err="1"/>
              <a:t>Unior</a:t>
            </a:r>
            <a:r>
              <a:rPr lang="hr-HR" dirty="0"/>
              <a:t> je globalni brand ručnih alata.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5044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21F7B-5E72-0113-5B13-9ECDE87D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VID-20230111-WA0006.mp4">
            <a:hlinkClick r:id="" action="ppaction://media"/>
            <a:extLst>
              <a:ext uri="{FF2B5EF4-FFF2-40B4-BE49-F238E27FC236}">
                <a16:creationId xmlns:a16="http://schemas.microsoft.com/office/drawing/2014/main" id="{1609D8C2-4150-06F8-0C66-D6667CD761F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4231" y="296087"/>
            <a:ext cx="6019801" cy="6049944"/>
          </a:xfrm>
        </p:spPr>
      </p:pic>
    </p:spTree>
    <p:extLst>
      <p:ext uri="{BB962C8B-B14F-4D97-AF65-F5344CB8AC3E}">
        <p14:creationId xmlns:p14="http://schemas.microsoft.com/office/powerpoint/2010/main" val="33408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824DA-D573-9949-66C6-08AF5EE3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Moje iskustvo u tvornici </a:t>
            </a:r>
            <a:r>
              <a:rPr lang="hr-HR" dirty="0" err="1"/>
              <a:t>Unior</a:t>
            </a:r>
            <a:r>
              <a:rPr lang="hr-HR" dirty="0"/>
              <a:t> u Vinkovcima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8CC5D-CD31-2E74-8C62-CE7F26ED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2325960"/>
            <a:ext cx="7796540" cy="3997828"/>
          </a:xfrm>
        </p:spPr>
        <p:txBody>
          <a:bodyPr/>
          <a:lstStyle/>
          <a:p>
            <a:r>
              <a:rPr lang="hr-HR" dirty="0"/>
              <a:t>U Vinkovcima u tvornici </a:t>
            </a:r>
            <a:r>
              <a:rPr lang="hr-HR" dirty="0" err="1"/>
              <a:t>Unior</a:t>
            </a:r>
            <a:r>
              <a:rPr lang="hr-HR" dirty="0"/>
              <a:t> puno je zanimljivih sadržaje koje se može vidjeti i </a:t>
            </a:r>
            <a:r>
              <a:rPr lang="hr-HR" dirty="0" err="1"/>
              <a:t>načiti</a:t>
            </a:r>
            <a:r>
              <a:rPr lang="hr-HR" dirty="0"/>
              <a:t> tijekom posjete.</a:t>
            </a:r>
          </a:p>
          <a:p>
            <a:r>
              <a:rPr lang="hr-HR" dirty="0"/>
              <a:t>Od nekoliko kovačkih strojeva koji su sve više robotizirani do strojeva koji provode 3D mjerenje točnosti  izradaka.</a:t>
            </a:r>
          </a:p>
          <a:p>
            <a:r>
              <a:rPr lang="hr-HR" dirty="0"/>
              <a:t>Također sam mogao vidjeti i radna mjesta na koja bih se mogao zaposliti i poslušati iskustva ljudi koji tamo rade.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979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DA785-69A9-359A-52F7-9B885D20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A648A01-573A-B9D7-DEE2-58255C1CF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88" y="305652"/>
            <a:ext cx="2918006" cy="6246696"/>
          </a:xfrm>
        </p:spPr>
      </p:pic>
      <p:pic>
        <p:nvPicPr>
          <p:cNvPr id="3" name="Slika 4">
            <a:extLst>
              <a:ext uri="{FF2B5EF4-FFF2-40B4-BE49-F238E27FC236}">
                <a16:creationId xmlns:a16="http://schemas.microsoft.com/office/drawing/2014/main" id="{FAEF9DAC-08E2-B043-16E2-287F9915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68" y="440532"/>
            <a:ext cx="2791995" cy="5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D8DFF-0B6B-3B74-7A2E-3E5D197E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924953-513F-4649-E4F7-82BF07DD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Žene su te koje pregledavaju uz pomoć strojeva i tekućina imaju li alati pukotine.</a:t>
            </a:r>
          </a:p>
          <a:p>
            <a:r>
              <a:rPr lang="hr-HR" dirty="0"/>
              <a:t>Učenik koji je išao u Tehničku školu Ruđera Boškovića je počeo raditi tamo te napredovao skroz do mjesta člana uprave.</a:t>
            </a:r>
          </a:p>
          <a:p>
            <a:pPr marL="0" indent="0">
              <a:buNone/>
            </a:pPr>
            <a:r>
              <a:rPr lang="hr-HR" dirty="0"/>
              <a:t>     Što može biti motivacija mnogima.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13359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409</Words>
  <Application>Microsoft Office PowerPoint</Application>
  <PresentationFormat>Široki zaslon</PresentationFormat>
  <Paragraphs>24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UNIOR</vt:lpstr>
      <vt:lpstr>Što je Unior</vt:lpstr>
      <vt:lpstr>Više o Unioru</vt:lpstr>
      <vt:lpstr>Tvornica u Vinkovcima</vt:lpstr>
      <vt:lpstr>PowerPoint prezentacija</vt:lpstr>
      <vt:lpstr>PowerPoint prezentacija</vt:lpstr>
      <vt:lpstr>Moje iskustvo u tvornici Unior u Vinkovcima</vt:lpstr>
      <vt:lpstr>PowerPoint prezentacija</vt:lpstr>
      <vt:lpstr>Zanimljivosti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UNIOR</dc:title>
  <dc:creator>Bruno Tomić</dc:creator>
  <cp:lastModifiedBy>BENJAMIN</cp:lastModifiedBy>
  <cp:revision>5</cp:revision>
  <dcterms:created xsi:type="dcterms:W3CDTF">2023-01-24T20:18:50Z</dcterms:created>
  <dcterms:modified xsi:type="dcterms:W3CDTF">2023-01-27T08:12:20Z</dcterms:modified>
</cp:coreProperties>
</file>