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C2F3-5774-4018-94B3-216545248F49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3C90-5F33-49F2-8B12-D2A913F53D6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5F8CF1-6282-4964-B263-073CED797DFD}" type="datetimeFigureOut">
              <a:rPr lang="hr-HR" smtClean="0"/>
              <a:pPr/>
              <a:t>19.2.2015.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7ED1AB-6B06-4571-82A2-93F0A0B487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Tehnička škola Ruđera Boškovića Vinkovci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Razmjena učenika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Program </a:t>
            </a:r>
            <a:r>
              <a:rPr lang="hr-HR" dirty="0"/>
              <a:t>Leonardo Da Vinci</a:t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SLIKE\Finska\CAM00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5" descr="D:\SLIKE\Finska\CAM00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2" descr="D:\SLIKE\Finska\1620387_10152247384834679_167540354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6632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" y="188640"/>
            <a:ext cx="4806787" cy="640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188913"/>
            <a:ext cx="48069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LIKE\Finska\1604701_1406231062965899_3893395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851920" cy="6860563"/>
          </a:xfrm>
          <a:prstGeom prst="rect">
            <a:avLst/>
          </a:prstGeom>
          <a:noFill/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1920" y="0"/>
            <a:ext cx="5292080" cy="396906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27984" y="3690367"/>
            <a:ext cx="4224323" cy="31676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LIKE\Finska\CAM0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6300192" cy="4725144"/>
          </a:xfrm>
          <a:prstGeom prst="rect">
            <a:avLst/>
          </a:prstGeom>
          <a:noFill/>
        </p:spPr>
      </p:pic>
      <p:pic>
        <p:nvPicPr>
          <p:cNvPr id="19459" name="Picture 3" descr="D:\SLIKE\Finska\1964894_1406230959632576_187381766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8504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Martin Marošević</a:t>
            </a:r>
            <a:br>
              <a:rPr lang="hr-HR" dirty="0" smtClean="0"/>
            </a:br>
            <a:r>
              <a:rPr lang="hr-HR" dirty="0" smtClean="0"/>
              <a:t>Davor Karamatić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606824" cy="52578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Za kraj, sa sigurnošću možemo reći da je ova razmjena učenika bila nevjerojatna prilika za nas, ne samo da otputujemo u takvu razvijenu državu kao što je Finska, nego da također steknemo nova iskustva, upoznamo </a:t>
            </a:r>
            <a:r>
              <a:rPr lang="hr-HR" smtClean="0"/>
              <a:t>se </a:t>
            </a:r>
            <a:r>
              <a:rPr lang="hr-HR" smtClean="0"/>
              <a:t>s </a:t>
            </a:r>
            <a:r>
              <a:rPr lang="hr-HR" dirty="0" smtClean="0"/>
              <a:t>njihovim obrazovnim sustavom, uživamo u ljepotama finskoga krajolika, steknemo nova poznanstva, ali što je najbitnije od svega, primjenimo naša znanja koja smo stekli, te da naučimo nešto novo što će nam zasigurno biti korisno u daljnjem obrazovanju. </a:t>
            </a:r>
          </a:p>
          <a:p>
            <a:r>
              <a:rPr lang="hr-HR" dirty="0" smtClean="0"/>
              <a:t>Hvala.</a:t>
            </a:r>
            <a:endParaRPr lang="hr-HR" dirty="0"/>
          </a:p>
        </p:txBody>
      </p:sp>
      <p:pic>
        <p:nvPicPr>
          <p:cNvPr id="20482" name="Picture 2" descr="D:\SLIKE\Finska\CAM0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628800"/>
            <a:ext cx="8180710" cy="4470375"/>
          </a:xfrm>
        </p:spPr>
        <p:txBody>
          <a:bodyPr/>
          <a:lstStyle/>
          <a:p>
            <a:r>
              <a:rPr lang="hr-HR" dirty="0" smtClean="0"/>
              <a:t>Učenici iz smjerova građevinski tehničar, elektrotehničar i računalni tehničar za strojarstvo imali su priliku otputovati u Finsku i Veliku Britaniju </a:t>
            </a:r>
            <a:r>
              <a:rPr lang="hr-HR" dirty="0" smtClean="0"/>
              <a:t>kako</a:t>
            </a:r>
            <a:r>
              <a:rPr lang="hr-HR" dirty="0" smtClean="0"/>
              <a:t> </a:t>
            </a:r>
            <a:r>
              <a:rPr lang="hr-HR" dirty="0" smtClean="0"/>
              <a:t>bi odradili obveznu stručnu praksu, a ujedno stekli i nova iskustva. </a:t>
            </a:r>
          </a:p>
          <a:p>
            <a:r>
              <a:rPr lang="hr-HR" dirty="0" smtClean="0"/>
              <a:t>U razmjena su išle dvije </a:t>
            </a:r>
            <a:r>
              <a:rPr lang="hr-HR" dirty="0" smtClean="0"/>
              <a:t>grupe koje su putovale u Finsku i jedne grupe koja je putovala u Veliku Britaniju. </a:t>
            </a:r>
          </a:p>
          <a:p>
            <a:r>
              <a:rPr lang="hr-HR" dirty="0" smtClean="0"/>
              <a:t>Svaka grupa sadržavala je 12 učenika.</a:t>
            </a:r>
            <a:endParaRPr lang="hr-HR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5993">
            <a:off x="5409218" y="223826"/>
            <a:ext cx="3574756" cy="17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2431380" cy="148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rtv.rs/sr_lat/politika/slike/2014/03/12/velika-britanija-zastava_660x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85184"/>
            <a:ext cx="2038028" cy="10190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132856"/>
            <a:ext cx="3816028" cy="326143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323528" y="548680"/>
            <a:ext cx="8504238" cy="13255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 ovoj prezentaciji prenijeti ćemo  vam naša iskustva i dojmove iz hladne Finske, te se nadamo da će vam se svidjeti. Uživajte.</a:t>
            </a:r>
          </a:p>
          <a:p>
            <a:endParaRPr lang="hr-HR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211960" y="2060848"/>
            <a:ext cx="4831830" cy="38164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r-HR" sz="2400" dirty="0"/>
              <a:t>Finska ili kako je oni nazivaju </a:t>
            </a:r>
            <a:r>
              <a:rPr lang="hr-HR" sz="2400" dirty="0" smtClean="0"/>
              <a:t>(SUOMI) </a:t>
            </a:r>
            <a:r>
              <a:rPr lang="hr-HR" sz="2400" dirty="0"/>
              <a:t>je skandinavska zemlja smještena u sjevernoistočnoj Europi. </a:t>
            </a:r>
            <a:endParaRPr lang="hr-HR" sz="2400" dirty="0" smtClean="0"/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r-HR" sz="2400" dirty="0" smtClean="0"/>
              <a:t>Graniči </a:t>
            </a:r>
            <a:r>
              <a:rPr lang="hr-HR" sz="2400" dirty="0"/>
              <a:t>sa Švedskom, Norveškom i Rusijom. Glavni grad Finske je </a:t>
            </a:r>
            <a:r>
              <a:rPr lang="hr-HR" sz="2400" dirty="0" smtClean="0"/>
              <a:t>Helsinki.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941168"/>
            <a:ext cx="1960441" cy="11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 čemu je poznata Finska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Finska je poznata kao država </a:t>
            </a:r>
            <a:r>
              <a:rPr lang="hr-HR" dirty="0" smtClean="0"/>
              <a:t>s </a:t>
            </a:r>
            <a:r>
              <a:rPr lang="hr-HR" dirty="0" smtClean="0"/>
              <a:t>najviše jezera na svijetu. U svojim granicama sadrži čak 187,888 jezera, kao i 179,584 manjih i večih otoka.</a:t>
            </a:r>
          </a:p>
          <a:p>
            <a:r>
              <a:rPr lang="hr-HR" dirty="0" smtClean="0"/>
              <a:t>Poznata je kao i zemlja 'ponoćnog Sunca'. Naziv je dobila po tome što u mjesecu </a:t>
            </a:r>
            <a:r>
              <a:rPr lang="hr-HR" dirty="0" smtClean="0"/>
              <a:t>svibnju </a:t>
            </a:r>
            <a:r>
              <a:rPr lang="hr-HR" dirty="0" smtClean="0"/>
              <a:t>i </a:t>
            </a:r>
            <a:r>
              <a:rPr lang="hr-HR" dirty="0" smtClean="0"/>
              <a:t>lipnju </a:t>
            </a:r>
            <a:r>
              <a:rPr lang="hr-HR" dirty="0" smtClean="0"/>
              <a:t>Sunce uopće ne zalazi, sijući tako </a:t>
            </a:r>
          </a:p>
          <a:p>
            <a:pPr>
              <a:buNone/>
            </a:pPr>
            <a:r>
              <a:rPr lang="hr-HR" dirty="0" smtClean="0"/>
              <a:t>    24 sata.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6386" name="Picture 2" descr="http://crometeo.hr/wp-content/uploads/2013/04/psvj1-580x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528392" cy="2506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520" y="260648"/>
            <a:ext cx="8252718" cy="5838527"/>
          </a:xfrm>
        </p:spPr>
        <p:txBody>
          <a:bodyPr/>
          <a:lstStyle/>
          <a:p>
            <a:r>
              <a:rPr lang="hr-HR" dirty="0" smtClean="0"/>
              <a:t>Sauna je nešto što u Finskoj nije luksuz. Cijela zemlja sadrži preko 2.2 milijuna sauna, to jest svaka 2. osoba u Finskoj ima saunu u vlastitoj kući</a:t>
            </a:r>
            <a:r>
              <a:rPr lang="hr-HR" dirty="0" smtClean="0"/>
              <a:t>.</a:t>
            </a:r>
          </a:p>
          <a:p>
            <a:r>
              <a:rPr lang="hr-HR" dirty="0" smtClean="0"/>
              <a:t>Obrazovanje u Finskoj je potpuno besplatno, bilo to za stanovnike Finske ili za doseljenike koje se žele školovati u njoj. Djeca ne kreću  u školu tek do sedme godine, a ocjene ne dobivaju skroz do 8. razreda osnovne škole</a:t>
            </a:r>
            <a:endParaRPr lang="hr-HR" dirty="0"/>
          </a:p>
        </p:txBody>
      </p:sp>
      <p:pic>
        <p:nvPicPr>
          <p:cNvPr id="17410" name="Picture 2" descr="D:\SLIKE\Finska\CAM0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3717705" cy="2788279"/>
          </a:xfrm>
          <a:prstGeom prst="rect">
            <a:avLst/>
          </a:prstGeom>
          <a:noFill/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789040"/>
            <a:ext cx="3528392" cy="23526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LIKE\Finska\CAM0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3" descr="D:\SLIKE\Finska\CAM0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noFill/>
        </p:spPr>
      </p:pic>
      <p:pic>
        <p:nvPicPr>
          <p:cNvPr id="4" name="Picture 4" descr="D:\SLIKE\Finska\CAM00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4571999" cy="3428999"/>
          </a:xfrm>
          <a:prstGeom prst="rect">
            <a:avLst/>
          </a:prstGeom>
          <a:noFill/>
        </p:spPr>
      </p:pic>
      <p:pic>
        <p:nvPicPr>
          <p:cNvPr id="5" name="Picture 5" descr="D:\SLIKE\Finska\CAM00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Finski obrazovni sustav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Finski obrazovni sustav, uz Švedski i Norveški, slovi kao najbolji obrazovni sustav na svijetu, te je to jedan od glavnih čimbenika zašto je upravo Finska tako razvijena.</a:t>
            </a:r>
          </a:p>
          <a:p>
            <a:r>
              <a:rPr lang="hr-HR" dirty="0" smtClean="0"/>
              <a:t>Čak 66 % učenika nakon završene srednje škole odlazi na fakultetsko obrazovanje, što je najveći postotak u cijeloj Europi.</a:t>
            </a:r>
          </a:p>
          <a:p>
            <a:r>
              <a:rPr lang="hr-HR" dirty="0" smtClean="0"/>
              <a:t>Uz njihov </a:t>
            </a:r>
            <a:r>
              <a:rPr lang="hr-HR" dirty="0" smtClean="0"/>
              <a:t>finski</a:t>
            </a:r>
            <a:r>
              <a:rPr lang="hr-HR" dirty="0" smtClean="0"/>
              <a:t>, učenici su također obavezni učiti i </a:t>
            </a:r>
            <a:r>
              <a:rPr lang="hr-HR" dirty="0" smtClean="0"/>
              <a:t>švedski </a:t>
            </a:r>
            <a:r>
              <a:rPr lang="hr-HR" dirty="0" smtClean="0"/>
              <a:t>jezik.</a:t>
            </a:r>
          </a:p>
          <a:p>
            <a:r>
              <a:rPr lang="hr-HR" dirty="0" smtClean="0"/>
              <a:t>Prosječna mjesečna plaća u Finskoj je preko 3.000 </a:t>
            </a:r>
            <a:r>
              <a:rPr lang="hr-HR" dirty="0" smtClean="0"/>
              <a:t>eura</a:t>
            </a:r>
            <a:r>
              <a:rPr lang="hr-HR" dirty="0" smtClean="0"/>
              <a:t>, što je u kunama zapravo više od 24.000 kn.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530824"/>
          </a:xfrm>
        </p:spPr>
        <p:txBody>
          <a:bodyPr/>
          <a:lstStyle/>
          <a:p>
            <a:r>
              <a:rPr lang="hr-HR" dirty="0" smtClean="0"/>
              <a:t>U nastavku prezentacije možete pogledati  fotografije koje smo uslikali tijekom našega putovanja. Nadamo se da će vam se svidjeti.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18434" name="Picture 2" descr="D:\SLIKE\Finska\CAM0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2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:\SLIKE\Finska\CAM0034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0"/>
            <a:ext cx="4956175" cy="3716338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602615" cy="3068960"/>
          </a:xfrm>
          <a:prstGeom prst="rect">
            <a:avLst/>
          </a:prstGeom>
        </p:spPr>
      </p:pic>
      <p:pic>
        <p:nvPicPr>
          <p:cNvPr id="6" name="Picture 2" descr="D:\SLIKE\Finska\CAM00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3" descr="D:\SLIKE\Finska\CAM00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</TotalTime>
  <Words>459</Words>
  <Application>Microsoft Office PowerPoint</Application>
  <PresentationFormat>Prikaz na zaslonu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Civic</vt:lpstr>
      <vt:lpstr>Razmjena učenika  Program Leonardo Da Vinci </vt:lpstr>
      <vt:lpstr>Slajd 2</vt:lpstr>
      <vt:lpstr>Slajd 3</vt:lpstr>
      <vt:lpstr>Po čemu je poznata Finska</vt:lpstr>
      <vt:lpstr>Slajd 5</vt:lpstr>
      <vt:lpstr>Slajd 6</vt:lpstr>
      <vt:lpstr>Finski obrazovni sustav</vt:lpstr>
      <vt:lpstr>U nastavku prezentacije možete pogledati  fotografije koje smo uslikali tijekom našega putovanja. Nadamo se da će vam se svidjeti. </vt:lpstr>
      <vt:lpstr>Slajd 9</vt:lpstr>
      <vt:lpstr>Slajd 10</vt:lpstr>
      <vt:lpstr>Slajd 11</vt:lpstr>
      <vt:lpstr>Slajd 12</vt:lpstr>
      <vt:lpstr>Slajd 13</vt:lpstr>
      <vt:lpstr>Martin Marošević Davor Karamatić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Razmjena učenika  Program Leonardo Da Vinci</dc:title>
  <dc:creator>Martin</dc:creator>
  <cp:lastModifiedBy>MBarac</cp:lastModifiedBy>
  <cp:revision>7</cp:revision>
  <dcterms:created xsi:type="dcterms:W3CDTF">2015-02-13T08:55:37Z</dcterms:created>
  <dcterms:modified xsi:type="dcterms:W3CDTF">2015-02-19T13:26:41Z</dcterms:modified>
</cp:coreProperties>
</file>